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1" r:id="rId1"/>
    <p:sldMasterId id="2147483659" r:id="rId2"/>
  </p:sldMasterIdLst>
  <p:notesMasterIdLst>
    <p:notesMasterId r:id="rId67"/>
  </p:notesMasterIdLst>
  <p:handoutMasterIdLst>
    <p:handoutMasterId r:id="rId68"/>
  </p:handoutMasterIdLst>
  <p:sldIdLst>
    <p:sldId id="319" r:id="rId3"/>
    <p:sldId id="257" r:id="rId4"/>
    <p:sldId id="322" r:id="rId5"/>
    <p:sldId id="369" r:id="rId6"/>
    <p:sldId id="370" r:id="rId7"/>
    <p:sldId id="377" r:id="rId8"/>
    <p:sldId id="323" r:id="rId9"/>
    <p:sldId id="325" r:id="rId10"/>
    <p:sldId id="378" r:id="rId11"/>
    <p:sldId id="324" r:id="rId12"/>
    <p:sldId id="379" r:id="rId13"/>
    <p:sldId id="380" r:id="rId14"/>
    <p:sldId id="327" r:id="rId15"/>
    <p:sldId id="326" r:id="rId16"/>
    <p:sldId id="328" r:id="rId17"/>
    <p:sldId id="375" r:id="rId18"/>
    <p:sldId id="329" r:id="rId19"/>
    <p:sldId id="330" r:id="rId20"/>
    <p:sldId id="376" r:id="rId21"/>
    <p:sldId id="331" r:id="rId22"/>
    <p:sldId id="332" r:id="rId23"/>
    <p:sldId id="333" r:id="rId24"/>
    <p:sldId id="334" r:id="rId25"/>
    <p:sldId id="382" r:id="rId26"/>
    <p:sldId id="381" r:id="rId27"/>
    <p:sldId id="335" r:id="rId28"/>
    <p:sldId id="338" r:id="rId29"/>
    <p:sldId id="337" r:id="rId30"/>
    <p:sldId id="336" r:id="rId31"/>
    <p:sldId id="339" r:id="rId32"/>
    <p:sldId id="383" r:id="rId33"/>
    <p:sldId id="340" r:id="rId34"/>
    <p:sldId id="341" r:id="rId35"/>
    <p:sldId id="342" r:id="rId36"/>
    <p:sldId id="343" r:id="rId37"/>
    <p:sldId id="346" r:id="rId38"/>
    <p:sldId id="347" r:id="rId39"/>
    <p:sldId id="388" r:id="rId40"/>
    <p:sldId id="389" r:id="rId41"/>
    <p:sldId id="371" r:id="rId42"/>
    <p:sldId id="348" r:id="rId43"/>
    <p:sldId id="349" r:id="rId44"/>
    <p:sldId id="350" r:id="rId45"/>
    <p:sldId id="351" r:id="rId46"/>
    <p:sldId id="352" r:id="rId47"/>
    <p:sldId id="353" r:id="rId48"/>
    <p:sldId id="374" r:id="rId49"/>
    <p:sldId id="384" r:id="rId50"/>
    <p:sldId id="385" r:id="rId51"/>
    <p:sldId id="354" r:id="rId52"/>
    <p:sldId id="355" r:id="rId53"/>
    <p:sldId id="356" r:id="rId54"/>
    <p:sldId id="357" r:id="rId55"/>
    <p:sldId id="358" r:id="rId56"/>
    <p:sldId id="359" r:id="rId57"/>
    <p:sldId id="360" r:id="rId58"/>
    <p:sldId id="361" r:id="rId59"/>
    <p:sldId id="362" r:id="rId60"/>
    <p:sldId id="363" r:id="rId61"/>
    <p:sldId id="364" r:id="rId62"/>
    <p:sldId id="365" r:id="rId63"/>
    <p:sldId id="366" r:id="rId64"/>
    <p:sldId id="367" r:id="rId65"/>
    <p:sldId id="368" r:id="rId66"/>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1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1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1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FFFFFF"/>
    <a:srgbClr val="18B2B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27" autoAdjust="0"/>
  </p:normalViewPr>
  <p:slideViewPr>
    <p:cSldViewPr>
      <p:cViewPr varScale="1">
        <p:scale>
          <a:sx n="69" d="100"/>
          <a:sy n="69" d="100"/>
        </p:scale>
        <p:origin x="-1416" y="-108"/>
      </p:cViewPr>
      <p:guideLst>
        <p:guide orient="horz" pos="2160"/>
        <p:guide pos="2880"/>
      </p:guideLst>
    </p:cSldViewPr>
  </p:slideViewPr>
  <p:outlineViewPr>
    <p:cViewPr>
      <p:scale>
        <a:sx n="33" d="100"/>
        <a:sy n="33" d="100"/>
      </p:scale>
      <p:origin x="0" y="6830"/>
    </p:cViewPr>
  </p:outlineViewPr>
  <p:notesTextViewPr>
    <p:cViewPr>
      <p:scale>
        <a:sx n="100" d="100"/>
        <a:sy n="100" d="100"/>
      </p:scale>
      <p:origin x="0" y="0"/>
    </p:cViewPr>
  </p:notesTextViewPr>
  <p:sorterViewPr>
    <p:cViewPr>
      <p:scale>
        <a:sx n="66" d="100"/>
        <a:sy n="66" d="100"/>
      </p:scale>
      <p:origin x="0" y="2640"/>
    </p:cViewPr>
  </p:sorterViewPr>
  <p:notesViewPr>
    <p:cSldViewPr>
      <p:cViewPr varScale="1">
        <p:scale>
          <a:sx n="70" d="100"/>
          <a:sy n="70" d="100"/>
        </p:scale>
        <p:origin x="-14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B299F1-DB65-4FE4-A2FD-5FA47993EAC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6289F6C-E686-4C6E-B982-F2F7281795D0}">
      <dgm:prSet phldrT="[Text]" custT="1"/>
      <dgm:spPr/>
      <dgm:t>
        <a:bodyPr/>
        <a:lstStyle/>
        <a:p>
          <a:r>
            <a:rPr lang="en-US" sz="2000" b="1" dirty="0" smtClean="0">
              <a:solidFill>
                <a:schemeClr val="tx1"/>
              </a:solidFill>
            </a:rPr>
            <a:t>DB classification</a:t>
          </a:r>
          <a:endParaRPr lang="en-US" sz="2000" b="1" dirty="0">
            <a:solidFill>
              <a:schemeClr val="tx1"/>
            </a:solidFill>
          </a:endParaRPr>
        </a:p>
      </dgm:t>
    </dgm:pt>
    <dgm:pt modelId="{16392A0D-17F4-4A47-9FDA-598CD8814A31}" type="parTrans" cxnId="{5D22361B-542C-4AB5-953E-A6BADC669F75}">
      <dgm:prSet/>
      <dgm:spPr/>
      <dgm:t>
        <a:bodyPr/>
        <a:lstStyle/>
        <a:p>
          <a:endParaRPr lang="en-US" sz="2000" b="1">
            <a:solidFill>
              <a:schemeClr val="tx1"/>
            </a:solidFill>
          </a:endParaRPr>
        </a:p>
      </dgm:t>
    </dgm:pt>
    <dgm:pt modelId="{6DBD0C10-BDBB-4FC4-894D-E062D60CAAD1}" type="sibTrans" cxnId="{5D22361B-542C-4AB5-953E-A6BADC669F75}">
      <dgm:prSet/>
      <dgm:spPr/>
      <dgm:t>
        <a:bodyPr/>
        <a:lstStyle/>
        <a:p>
          <a:endParaRPr lang="en-US" sz="2000" b="1">
            <a:solidFill>
              <a:schemeClr val="tx1"/>
            </a:solidFill>
          </a:endParaRPr>
        </a:p>
      </dgm:t>
    </dgm:pt>
    <dgm:pt modelId="{22FCCD24-FACB-4C7F-A7DB-78FD735BD143}">
      <dgm:prSet phldrT="[Text]" custT="1"/>
      <dgm:spPr/>
      <dgm:t>
        <a:bodyPr/>
        <a:lstStyle/>
        <a:p>
          <a:r>
            <a:rPr lang="en-US" sz="2000" b="1" dirty="0" smtClean="0">
              <a:solidFill>
                <a:schemeClr val="tx1"/>
              </a:solidFill>
            </a:rPr>
            <a:t>[1] Users</a:t>
          </a:r>
          <a:endParaRPr lang="en-US" sz="2000" b="1" dirty="0">
            <a:solidFill>
              <a:schemeClr val="tx1"/>
            </a:solidFill>
          </a:endParaRPr>
        </a:p>
      </dgm:t>
    </dgm:pt>
    <dgm:pt modelId="{EAA3667C-36F3-4EEC-ACE9-32B28FEA498E}" type="parTrans" cxnId="{650D2ACE-5569-4F4E-9B5B-FFD42FF7DDE4}">
      <dgm:prSet/>
      <dgm:spPr/>
      <dgm:t>
        <a:bodyPr/>
        <a:lstStyle/>
        <a:p>
          <a:endParaRPr lang="en-US" sz="2000" b="1">
            <a:solidFill>
              <a:schemeClr val="tx1"/>
            </a:solidFill>
          </a:endParaRPr>
        </a:p>
      </dgm:t>
    </dgm:pt>
    <dgm:pt modelId="{2479175C-1531-43BB-9F89-76075A8D4F0F}" type="sibTrans" cxnId="{650D2ACE-5569-4F4E-9B5B-FFD42FF7DDE4}">
      <dgm:prSet/>
      <dgm:spPr/>
      <dgm:t>
        <a:bodyPr/>
        <a:lstStyle/>
        <a:p>
          <a:endParaRPr lang="en-US" sz="2000" b="1">
            <a:solidFill>
              <a:schemeClr val="tx1"/>
            </a:solidFill>
          </a:endParaRPr>
        </a:p>
      </dgm:t>
    </dgm:pt>
    <dgm:pt modelId="{DA3B7B0E-F71F-482E-9C22-1D36D850320D}">
      <dgm:prSet phldrT="[Text]" custT="1"/>
      <dgm:spPr/>
      <dgm:t>
        <a:bodyPr/>
        <a:lstStyle/>
        <a:p>
          <a:r>
            <a:rPr lang="en-US" sz="2000" b="1" dirty="0" smtClean="0">
              <a:solidFill>
                <a:schemeClr val="tx1"/>
              </a:solidFill>
            </a:rPr>
            <a:t>[2] Location</a:t>
          </a:r>
          <a:endParaRPr lang="en-US" sz="2000" b="1" dirty="0">
            <a:solidFill>
              <a:schemeClr val="tx1"/>
            </a:solidFill>
          </a:endParaRPr>
        </a:p>
      </dgm:t>
    </dgm:pt>
    <dgm:pt modelId="{A72D8EB5-D6B8-47FB-8FE3-5473CBD03349}" type="parTrans" cxnId="{A5B1DBE7-56DA-4753-B56C-B25FBB6EF0E4}">
      <dgm:prSet/>
      <dgm:spPr/>
      <dgm:t>
        <a:bodyPr/>
        <a:lstStyle/>
        <a:p>
          <a:endParaRPr lang="en-US" sz="2000" b="1">
            <a:solidFill>
              <a:schemeClr val="tx1"/>
            </a:solidFill>
          </a:endParaRPr>
        </a:p>
      </dgm:t>
    </dgm:pt>
    <dgm:pt modelId="{3BE955ED-6944-4A0D-A075-5BFC23BC7D03}" type="sibTrans" cxnId="{A5B1DBE7-56DA-4753-B56C-B25FBB6EF0E4}">
      <dgm:prSet/>
      <dgm:spPr/>
      <dgm:t>
        <a:bodyPr/>
        <a:lstStyle/>
        <a:p>
          <a:endParaRPr lang="en-US" sz="2000" b="1">
            <a:solidFill>
              <a:schemeClr val="tx1"/>
            </a:solidFill>
          </a:endParaRPr>
        </a:p>
      </dgm:t>
    </dgm:pt>
    <dgm:pt modelId="{A1F9A6B5-9209-409E-AE15-C4C61354DE36}">
      <dgm:prSet phldrT="[Text]" custT="1"/>
      <dgm:spPr/>
      <dgm:t>
        <a:bodyPr/>
        <a:lstStyle/>
        <a:p>
          <a:r>
            <a:rPr lang="en-US" sz="2000" b="1" dirty="0" smtClean="0">
              <a:solidFill>
                <a:schemeClr val="tx1"/>
              </a:solidFill>
            </a:rPr>
            <a:t>[3] Usage</a:t>
          </a:r>
          <a:endParaRPr lang="en-US" sz="2000" b="1" dirty="0">
            <a:solidFill>
              <a:schemeClr val="tx1"/>
            </a:solidFill>
          </a:endParaRPr>
        </a:p>
      </dgm:t>
    </dgm:pt>
    <dgm:pt modelId="{D5B64DA1-8BF2-4BD8-9644-8E25B62ABFAF}" type="parTrans" cxnId="{56152355-7097-4536-8149-6B530651D9A4}">
      <dgm:prSet/>
      <dgm:spPr/>
      <dgm:t>
        <a:bodyPr/>
        <a:lstStyle/>
        <a:p>
          <a:endParaRPr lang="en-US" sz="2000" b="1">
            <a:solidFill>
              <a:schemeClr val="tx1"/>
            </a:solidFill>
          </a:endParaRPr>
        </a:p>
      </dgm:t>
    </dgm:pt>
    <dgm:pt modelId="{5729D518-A9C8-4174-8E78-12630F732A41}" type="sibTrans" cxnId="{56152355-7097-4536-8149-6B530651D9A4}">
      <dgm:prSet/>
      <dgm:spPr/>
      <dgm:t>
        <a:bodyPr/>
        <a:lstStyle/>
        <a:p>
          <a:endParaRPr lang="en-US" sz="2000" b="1">
            <a:solidFill>
              <a:schemeClr val="tx1"/>
            </a:solidFill>
          </a:endParaRPr>
        </a:p>
      </dgm:t>
    </dgm:pt>
    <dgm:pt modelId="{F5835302-080B-44AF-A453-9446811E4C33}">
      <dgm:prSet custT="1"/>
      <dgm:spPr/>
      <dgm:t>
        <a:bodyPr/>
        <a:lstStyle/>
        <a:p>
          <a:r>
            <a:rPr lang="en-US" sz="2000" b="1" dirty="0" smtClean="0">
              <a:solidFill>
                <a:schemeClr val="tx1"/>
              </a:solidFill>
            </a:rPr>
            <a:t>Single-User</a:t>
          </a:r>
          <a:endParaRPr lang="en-US" sz="2000" b="1" dirty="0">
            <a:solidFill>
              <a:schemeClr val="tx1"/>
            </a:solidFill>
          </a:endParaRPr>
        </a:p>
      </dgm:t>
    </dgm:pt>
    <dgm:pt modelId="{EC14B465-1C97-415A-ABB6-8BAC6301760C}" type="parTrans" cxnId="{56605132-CB54-410B-A4AC-7F090ED01937}">
      <dgm:prSet/>
      <dgm:spPr/>
      <dgm:t>
        <a:bodyPr/>
        <a:lstStyle/>
        <a:p>
          <a:endParaRPr lang="en-US" sz="2000" b="1">
            <a:solidFill>
              <a:schemeClr val="tx1"/>
            </a:solidFill>
          </a:endParaRPr>
        </a:p>
      </dgm:t>
    </dgm:pt>
    <dgm:pt modelId="{49E7034B-35C9-4A00-94FE-00E1174EFAE4}" type="sibTrans" cxnId="{56605132-CB54-410B-A4AC-7F090ED01937}">
      <dgm:prSet/>
      <dgm:spPr/>
      <dgm:t>
        <a:bodyPr/>
        <a:lstStyle/>
        <a:p>
          <a:endParaRPr lang="en-US" sz="2000" b="1">
            <a:solidFill>
              <a:schemeClr val="tx1"/>
            </a:solidFill>
          </a:endParaRPr>
        </a:p>
      </dgm:t>
    </dgm:pt>
    <dgm:pt modelId="{D1D34C6E-DBFD-4F74-8057-A6BF4CEB3E53}">
      <dgm:prSet custT="1"/>
      <dgm:spPr/>
      <dgm:t>
        <a:bodyPr/>
        <a:lstStyle/>
        <a:p>
          <a:r>
            <a:rPr lang="en-US" sz="2000" b="1" dirty="0" smtClean="0">
              <a:solidFill>
                <a:schemeClr val="tx1"/>
              </a:solidFill>
            </a:rPr>
            <a:t>Multiuser</a:t>
          </a:r>
          <a:endParaRPr lang="en-US" sz="2000" b="1" dirty="0">
            <a:solidFill>
              <a:schemeClr val="tx1"/>
            </a:solidFill>
          </a:endParaRPr>
        </a:p>
      </dgm:t>
    </dgm:pt>
    <dgm:pt modelId="{1A16D975-7305-4BD9-8A92-D284648C9F4C}" type="parTrans" cxnId="{8A791A96-9C6D-422D-A73A-22BBF7D6B152}">
      <dgm:prSet/>
      <dgm:spPr/>
      <dgm:t>
        <a:bodyPr/>
        <a:lstStyle/>
        <a:p>
          <a:endParaRPr lang="en-US" sz="2000" b="1">
            <a:solidFill>
              <a:schemeClr val="tx1"/>
            </a:solidFill>
          </a:endParaRPr>
        </a:p>
      </dgm:t>
    </dgm:pt>
    <dgm:pt modelId="{852D33CD-9ED9-46AF-9174-0FC39269575E}" type="sibTrans" cxnId="{8A791A96-9C6D-422D-A73A-22BBF7D6B152}">
      <dgm:prSet/>
      <dgm:spPr/>
      <dgm:t>
        <a:bodyPr/>
        <a:lstStyle/>
        <a:p>
          <a:endParaRPr lang="en-US" sz="2000" b="1">
            <a:solidFill>
              <a:schemeClr val="tx1"/>
            </a:solidFill>
          </a:endParaRPr>
        </a:p>
      </dgm:t>
    </dgm:pt>
    <dgm:pt modelId="{9D72477B-FDEE-4F38-8CE6-DBD8A3A4992B}">
      <dgm:prSet custT="1"/>
      <dgm:spPr/>
      <dgm:t>
        <a:bodyPr/>
        <a:lstStyle/>
        <a:p>
          <a:r>
            <a:rPr lang="en-US" sz="2000" b="1" dirty="0" smtClean="0">
              <a:solidFill>
                <a:schemeClr val="tx1"/>
              </a:solidFill>
            </a:rPr>
            <a:t>Centralized</a:t>
          </a:r>
          <a:endParaRPr lang="en-US" sz="2000" b="1" dirty="0">
            <a:solidFill>
              <a:schemeClr val="tx1"/>
            </a:solidFill>
          </a:endParaRPr>
        </a:p>
      </dgm:t>
    </dgm:pt>
    <dgm:pt modelId="{8DAC2378-90BC-4DA3-893C-CBA06846BE2C}" type="parTrans" cxnId="{0385DD47-EF0B-4385-9766-4FBC00F859CF}">
      <dgm:prSet/>
      <dgm:spPr/>
      <dgm:t>
        <a:bodyPr/>
        <a:lstStyle/>
        <a:p>
          <a:endParaRPr lang="en-US" sz="2000" b="1">
            <a:solidFill>
              <a:schemeClr val="tx1"/>
            </a:solidFill>
          </a:endParaRPr>
        </a:p>
      </dgm:t>
    </dgm:pt>
    <dgm:pt modelId="{A7970083-6522-4035-A380-FE00F7A452A8}" type="sibTrans" cxnId="{0385DD47-EF0B-4385-9766-4FBC00F859CF}">
      <dgm:prSet/>
      <dgm:spPr/>
      <dgm:t>
        <a:bodyPr/>
        <a:lstStyle/>
        <a:p>
          <a:endParaRPr lang="en-US" sz="2000" b="1">
            <a:solidFill>
              <a:schemeClr val="tx1"/>
            </a:solidFill>
          </a:endParaRPr>
        </a:p>
      </dgm:t>
    </dgm:pt>
    <dgm:pt modelId="{7BD10572-BBFA-417E-A00C-4F2D70C1A4B2}">
      <dgm:prSet custT="1"/>
      <dgm:spPr/>
      <dgm:t>
        <a:bodyPr/>
        <a:lstStyle/>
        <a:p>
          <a:r>
            <a:rPr lang="en-US" sz="2000" b="1" dirty="0" smtClean="0">
              <a:solidFill>
                <a:schemeClr val="tx1"/>
              </a:solidFill>
            </a:rPr>
            <a:t>Decentralized</a:t>
          </a:r>
          <a:endParaRPr lang="en-US" sz="2000" b="1" dirty="0">
            <a:solidFill>
              <a:schemeClr val="tx1"/>
            </a:solidFill>
          </a:endParaRPr>
        </a:p>
      </dgm:t>
    </dgm:pt>
    <dgm:pt modelId="{D678BFFF-86C0-489C-87F6-C4B2C3FC82A4}" type="parTrans" cxnId="{ED873B97-4A9A-4090-BE63-EE31B7DE71E3}">
      <dgm:prSet/>
      <dgm:spPr/>
      <dgm:t>
        <a:bodyPr/>
        <a:lstStyle/>
        <a:p>
          <a:endParaRPr lang="en-US" sz="2000" b="1">
            <a:solidFill>
              <a:schemeClr val="tx1"/>
            </a:solidFill>
          </a:endParaRPr>
        </a:p>
      </dgm:t>
    </dgm:pt>
    <dgm:pt modelId="{55BB6DC2-18FC-4FDE-8CF8-781B7B38525D}" type="sibTrans" cxnId="{ED873B97-4A9A-4090-BE63-EE31B7DE71E3}">
      <dgm:prSet/>
      <dgm:spPr/>
      <dgm:t>
        <a:bodyPr/>
        <a:lstStyle/>
        <a:p>
          <a:endParaRPr lang="en-US" sz="2000" b="1">
            <a:solidFill>
              <a:schemeClr val="tx1"/>
            </a:solidFill>
          </a:endParaRPr>
        </a:p>
      </dgm:t>
    </dgm:pt>
    <dgm:pt modelId="{80CBD23D-14A9-4CBD-A939-50092CC51692}">
      <dgm:prSet custT="1"/>
      <dgm:spPr/>
      <dgm:t>
        <a:bodyPr/>
        <a:lstStyle/>
        <a:p>
          <a:r>
            <a:rPr lang="en-US" sz="2000" b="1" dirty="0" smtClean="0">
              <a:solidFill>
                <a:schemeClr val="tx1"/>
              </a:solidFill>
            </a:rPr>
            <a:t>Operational</a:t>
          </a:r>
          <a:endParaRPr lang="en-US" sz="2000" b="1" dirty="0">
            <a:solidFill>
              <a:schemeClr val="tx1"/>
            </a:solidFill>
          </a:endParaRPr>
        </a:p>
      </dgm:t>
    </dgm:pt>
    <dgm:pt modelId="{88093401-DE40-408A-A007-4B7FD164B0B9}" type="parTrans" cxnId="{4C0264DF-EC59-41D0-9C92-1D9D898D4BDF}">
      <dgm:prSet/>
      <dgm:spPr/>
      <dgm:t>
        <a:bodyPr/>
        <a:lstStyle/>
        <a:p>
          <a:endParaRPr lang="en-US" sz="2000" b="1">
            <a:solidFill>
              <a:schemeClr val="tx1"/>
            </a:solidFill>
          </a:endParaRPr>
        </a:p>
      </dgm:t>
    </dgm:pt>
    <dgm:pt modelId="{3CC8FB17-2CF5-4147-A860-7505A8A3341C}" type="sibTrans" cxnId="{4C0264DF-EC59-41D0-9C92-1D9D898D4BDF}">
      <dgm:prSet/>
      <dgm:spPr/>
      <dgm:t>
        <a:bodyPr/>
        <a:lstStyle/>
        <a:p>
          <a:endParaRPr lang="en-US" sz="2000" b="1">
            <a:solidFill>
              <a:schemeClr val="tx1"/>
            </a:solidFill>
          </a:endParaRPr>
        </a:p>
      </dgm:t>
    </dgm:pt>
    <dgm:pt modelId="{F0B3A1B4-0A26-4B21-A473-A3AD0139FD3C}">
      <dgm:prSet custT="1"/>
      <dgm:spPr/>
      <dgm:t>
        <a:bodyPr/>
        <a:lstStyle/>
        <a:p>
          <a:r>
            <a:rPr lang="en-US" sz="2000" b="1" dirty="0" smtClean="0">
              <a:solidFill>
                <a:schemeClr val="tx1"/>
              </a:solidFill>
            </a:rPr>
            <a:t>Warehouse</a:t>
          </a:r>
          <a:endParaRPr lang="en-US" sz="2000" b="1" dirty="0">
            <a:solidFill>
              <a:schemeClr val="tx1"/>
            </a:solidFill>
          </a:endParaRPr>
        </a:p>
      </dgm:t>
    </dgm:pt>
    <dgm:pt modelId="{C7A3915A-9BA3-43A3-A1B3-1FC1D27DE224}" type="parTrans" cxnId="{F5EC6FA8-03F2-4617-B8E6-75B4FCA3DA6B}">
      <dgm:prSet/>
      <dgm:spPr/>
      <dgm:t>
        <a:bodyPr/>
        <a:lstStyle/>
        <a:p>
          <a:endParaRPr lang="en-US" sz="2000" b="1">
            <a:solidFill>
              <a:schemeClr val="tx1"/>
            </a:solidFill>
          </a:endParaRPr>
        </a:p>
      </dgm:t>
    </dgm:pt>
    <dgm:pt modelId="{61E9EC17-4AD8-4EE7-9854-079DDA8D1B65}" type="sibTrans" cxnId="{F5EC6FA8-03F2-4617-B8E6-75B4FCA3DA6B}">
      <dgm:prSet/>
      <dgm:spPr/>
      <dgm:t>
        <a:bodyPr/>
        <a:lstStyle/>
        <a:p>
          <a:endParaRPr lang="en-US" sz="2000" b="1">
            <a:solidFill>
              <a:schemeClr val="tx1"/>
            </a:solidFill>
          </a:endParaRPr>
        </a:p>
      </dgm:t>
    </dgm:pt>
    <dgm:pt modelId="{4A882C00-31C8-4864-A195-E3A1B48BC2DF}" type="pres">
      <dgm:prSet presAssocID="{F7B299F1-DB65-4FE4-A2FD-5FA47993EAC3}" presName="hierChild1" presStyleCnt="0">
        <dgm:presLayoutVars>
          <dgm:orgChart val="1"/>
          <dgm:chPref val="1"/>
          <dgm:dir/>
          <dgm:animOne val="branch"/>
          <dgm:animLvl val="lvl"/>
          <dgm:resizeHandles/>
        </dgm:presLayoutVars>
      </dgm:prSet>
      <dgm:spPr/>
      <dgm:t>
        <a:bodyPr/>
        <a:lstStyle/>
        <a:p>
          <a:endParaRPr lang="en-US"/>
        </a:p>
      </dgm:t>
    </dgm:pt>
    <dgm:pt modelId="{8EF6BDE5-B734-4D56-B1AC-1BB9FDAD7D42}" type="pres">
      <dgm:prSet presAssocID="{56289F6C-E686-4C6E-B982-F2F7281795D0}" presName="hierRoot1" presStyleCnt="0">
        <dgm:presLayoutVars>
          <dgm:hierBranch val="init"/>
        </dgm:presLayoutVars>
      </dgm:prSet>
      <dgm:spPr/>
      <dgm:t>
        <a:bodyPr/>
        <a:lstStyle/>
        <a:p>
          <a:endParaRPr lang="en-US"/>
        </a:p>
      </dgm:t>
    </dgm:pt>
    <dgm:pt modelId="{F4CE7667-079A-45A9-8838-1C99CCA88287}" type="pres">
      <dgm:prSet presAssocID="{56289F6C-E686-4C6E-B982-F2F7281795D0}" presName="rootComposite1" presStyleCnt="0"/>
      <dgm:spPr/>
      <dgm:t>
        <a:bodyPr/>
        <a:lstStyle/>
        <a:p>
          <a:endParaRPr lang="en-US"/>
        </a:p>
      </dgm:t>
    </dgm:pt>
    <dgm:pt modelId="{B079CB98-B41E-4B4F-A08E-DE962041782B}" type="pres">
      <dgm:prSet presAssocID="{56289F6C-E686-4C6E-B982-F2F7281795D0}" presName="rootText1" presStyleLbl="node0" presStyleIdx="0" presStyleCnt="1">
        <dgm:presLayoutVars>
          <dgm:chPref val="3"/>
        </dgm:presLayoutVars>
      </dgm:prSet>
      <dgm:spPr/>
      <dgm:t>
        <a:bodyPr/>
        <a:lstStyle/>
        <a:p>
          <a:endParaRPr lang="en-US"/>
        </a:p>
      </dgm:t>
    </dgm:pt>
    <dgm:pt modelId="{C149E9F2-A039-412A-A038-2D0BAA85EF8A}" type="pres">
      <dgm:prSet presAssocID="{56289F6C-E686-4C6E-B982-F2F7281795D0}" presName="rootConnector1" presStyleLbl="node1" presStyleIdx="0" presStyleCnt="0"/>
      <dgm:spPr/>
      <dgm:t>
        <a:bodyPr/>
        <a:lstStyle/>
        <a:p>
          <a:endParaRPr lang="en-US"/>
        </a:p>
      </dgm:t>
    </dgm:pt>
    <dgm:pt modelId="{A48BA9BD-A596-4114-9119-990088508A9C}" type="pres">
      <dgm:prSet presAssocID="{56289F6C-E686-4C6E-B982-F2F7281795D0}" presName="hierChild2" presStyleCnt="0"/>
      <dgm:spPr/>
      <dgm:t>
        <a:bodyPr/>
        <a:lstStyle/>
        <a:p>
          <a:endParaRPr lang="en-US"/>
        </a:p>
      </dgm:t>
    </dgm:pt>
    <dgm:pt modelId="{97D84C91-ABA3-4DE0-9041-651B32793242}" type="pres">
      <dgm:prSet presAssocID="{EAA3667C-36F3-4EEC-ACE9-32B28FEA498E}" presName="Name37" presStyleLbl="parChTrans1D2" presStyleIdx="0" presStyleCnt="3"/>
      <dgm:spPr/>
      <dgm:t>
        <a:bodyPr/>
        <a:lstStyle/>
        <a:p>
          <a:endParaRPr lang="en-US"/>
        </a:p>
      </dgm:t>
    </dgm:pt>
    <dgm:pt modelId="{CC057F88-DA03-466F-A153-1560D036B2BD}" type="pres">
      <dgm:prSet presAssocID="{22FCCD24-FACB-4C7F-A7DB-78FD735BD143}" presName="hierRoot2" presStyleCnt="0">
        <dgm:presLayoutVars>
          <dgm:hierBranch val="init"/>
        </dgm:presLayoutVars>
      </dgm:prSet>
      <dgm:spPr/>
      <dgm:t>
        <a:bodyPr/>
        <a:lstStyle/>
        <a:p>
          <a:endParaRPr lang="en-US"/>
        </a:p>
      </dgm:t>
    </dgm:pt>
    <dgm:pt modelId="{89E5CDCD-10FB-4F19-BEAA-D62CE1D4E1D1}" type="pres">
      <dgm:prSet presAssocID="{22FCCD24-FACB-4C7F-A7DB-78FD735BD143}" presName="rootComposite" presStyleCnt="0"/>
      <dgm:spPr/>
      <dgm:t>
        <a:bodyPr/>
        <a:lstStyle/>
        <a:p>
          <a:endParaRPr lang="en-US"/>
        </a:p>
      </dgm:t>
    </dgm:pt>
    <dgm:pt modelId="{10AC6493-4857-474F-A81C-17F2D2D90A4A}" type="pres">
      <dgm:prSet presAssocID="{22FCCD24-FACB-4C7F-A7DB-78FD735BD143}" presName="rootText" presStyleLbl="node2" presStyleIdx="0" presStyleCnt="3">
        <dgm:presLayoutVars>
          <dgm:chPref val="3"/>
        </dgm:presLayoutVars>
      </dgm:prSet>
      <dgm:spPr/>
      <dgm:t>
        <a:bodyPr/>
        <a:lstStyle/>
        <a:p>
          <a:endParaRPr lang="en-US"/>
        </a:p>
      </dgm:t>
    </dgm:pt>
    <dgm:pt modelId="{4E493881-53EC-408C-AF1B-5284DE1938CF}" type="pres">
      <dgm:prSet presAssocID="{22FCCD24-FACB-4C7F-A7DB-78FD735BD143}" presName="rootConnector" presStyleLbl="node2" presStyleIdx="0" presStyleCnt="3"/>
      <dgm:spPr/>
      <dgm:t>
        <a:bodyPr/>
        <a:lstStyle/>
        <a:p>
          <a:endParaRPr lang="en-US"/>
        </a:p>
      </dgm:t>
    </dgm:pt>
    <dgm:pt modelId="{0E246EFA-1B65-4ADA-89A1-1E6A47944CAF}" type="pres">
      <dgm:prSet presAssocID="{22FCCD24-FACB-4C7F-A7DB-78FD735BD143}" presName="hierChild4" presStyleCnt="0"/>
      <dgm:spPr/>
      <dgm:t>
        <a:bodyPr/>
        <a:lstStyle/>
        <a:p>
          <a:endParaRPr lang="en-US"/>
        </a:p>
      </dgm:t>
    </dgm:pt>
    <dgm:pt modelId="{BFCB14B6-2DDE-4459-B1AC-1B41C86224A9}" type="pres">
      <dgm:prSet presAssocID="{EC14B465-1C97-415A-ABB6-8BAC6301760C}" presName="Name37" presStyleLbl="parChTrans1D3" presStyleIdx="0" presStyleCnt="6"/>
      <dgm:spPr/>
      <dgm:t>
        <a:bodyPr/>
        <a:lstStyle/>
        <a:p>
          <a:endParaRPr lang="en-US"/>
        </a:p>
      </dgm:t>
    </dgm:pt>
    <dgm:pt modelId="{B93DE407-A556-49A6-8705-C684115D19F9}" type="pres">
      <dgm:prSet presAssocID="{F5835302-080B-44AF-A453-9446811E4C33}" presName="hierRoot2" presStyleCnt="0">
        <dgm:presLayoutVars>
          <dgm:hierBranch val="init"/>
        </dgm:presLayoutVars>
      </dgm:prSet>
      <dgm:spPr/>
      <dgm:t>
        <a:bodyPr/>
        <a:lstStyle/>
        <a:p>
          <a:endParaRPr lang="en-US"/>
        </a:p>
      </dgm:t>
    </dgm:pt>
    <dgm:pt modelId="{08F54E7D-B4C5-4ECF-AA8D-685D5BCE9521}" type="pres">
      <dgm:prSet presAssocID="{F5835302-080B-44AF-A453-9446811E4C33}" presName="rootComposite" presStyleCnt="0"/>
      <dgm:spPr/>
      <dgm:t>
        <a:bodyPr/>
        <a:lstStyle/>
        <a:p>
          <a:endParaRPr lang="en-US"/>
        </a:p>
      </dgm:t>
    </dgm:pt>
    <dgm:pt modelId="{922B4D38-9DD2-417A-9C77-23E9819B09A0}" type="pres">
      <dgm:prSet presAssocID="{F5835302-080B-44AF-A453-9446811E4C33}" presName="rootText" presStyleLbl="node3" presStyleIdx="0" presStyleCnt="6">
        <dgm:presLayoutVars>
          <dgm:chPref val="3"/>
        </dgm:presLayoutVars>
      </dgm:prSet>
      <dgm:spPr/>
      <dgm:t>
        <a:bodyPr/>
        <a:lstStyle/>
        <a:p>
          <a:endParaRPr lang="en-US"/>
        </a:p>
      </dgm:t>
    </dgm:pt>
    <dgm:pt modelId="{8E12AA38-D924-4CA4-A3F3-2F743E36ED94}" type="pres">
      <dgm:prSet presAssocID="{F5835302-080B-44AF-A453-9446811E4C33}" presName="rootConnector" presStyleLbl="node3" presStyleIdx="0" presStyleCnt="6"/>
      <dgm:spPr/>
      <dgm:t>
        <a:bodyPr/>
        <a:lstStyle/>
        <a:p>
          <a:endParaRPr lang="en-US"/>
        </a:p>
      </dgm:t>
    </dgm:pt>
    <dgm:pt modelId="{8A8CC056-7B4A-4F5C-ABD5-592D2455972F}" type="pres">
      <dgm:prSet presAssocID="{F5835302-080B-44AF-A453-9446811E4C33}" presName="hierChild4" presStyleCnt="0"/>
      <dgm:spPr/>
      <dgm:t>
        <a:bodyPr/>
        <a:lstStyle/>
        <a:p>
          <a:endParaRPr lang="en-US"/>
        </a:p>
      </dgm:t>
    </dgm:pt>
    <dgm:pt modelId="{6DD44BF6-C63C-4670-811E-2E5B856FFC23}" type="pres">
      <dgm:prSet presAssocID="{F5835302-080B-44AF-A453-9446811E4C33}" presName="hierChild5" presStyleCnt="0"/>
      <dgm:spPr/>
      <dgm:t>
        <a:bodyPr/>
        <a:lstStyle/>
        <a:p>
          <a:endParaRPr lang="en-US"/>
        </a:p>
      </dgm:t>
    </dgm:pt>
    <dgm:pt modelId="{7DF00C83-8BB8-4943-9F42-8D598BA8DD5C}" type="pres">
      <dgm:prSet presAssocID="{1A16D975-7305-4BD9-8A92-D284648C9F4C}" presName="Name37" presStyleLbl="parChTrans1D3" presStyleIdx="1" presStyleCnt="6"/>
      <dgm:spPr/>
      <dgm:t>
        <a:bodyPr/>
        <a:lstStyle/>
        <a:p>
          <a:endParaRPr lang="en-US"/>
        </a:p>
      </dgm:t>
    </dgm:pt>
    <dgm:pt modelId="{32AAD60B-4FA1-4C9B-B924-856978FE7F02}" type="pres">
      <dgm:prSet presAssocID="{D1D34C6E-DBFD-4F74-8057-A6BF4CEB3E53}" presName="hierRoot2" presStyleCnt="0">
        <dgm:presLayoutVars>
          <dgm:hierBranch val="init"/>
        </dgm:presLayoutVars>
      </dgm:prSet>
      <dgm:spPr/>
      <dgm:t>
        <a:bodyPr/>
        <a:lstStyle/>
        <a:p>
          <a:endParaRPr lang="en-US"/>
        </a:p>
      </dgm:t>
    </dgm:pt>
    <dgm:pt modelId="{FE252664-2DE8-4BC1-812F-5F12C4443D0E}" type="pres">
      <dgm:prSet presAssocID="{D1D34C6E-DBFD-4F74-8057-A6BF4CEB3E53}" presName="rootComposite" presStyleCnt="0"/>
      <dgm:spPr/>
      <dgm:t>
        <a:bodyPr/>
        <a:lstStyle/>
        <a:p>
          <a:endParaRPr lang="en-US"/>
        </a:p>
      </dgm:t>
    </dgm:pt>
    <dgm:pt modelId="{3298A7F3-97F5-43F1-ACAC-BF820EFEFCCA}" type="pres">
      <dgm:prSet presAssocID="{D1D34C6E-DBFD-4F74-8057-A6BF4CEB3E53}" presName="rootText" presStyleLbl="node3" presStyleIdx="1" presStyleCnt="6">
        <dgm:presLayoutVars>
          <dgm:chPref val="3"/>
        </dgm:presLayoutVars>
      </dgm:prSet>
      <dgm:spPr/>
      <dgm:t>
        <a:bodyPr/>
        <a:lstStyle/>
        <a:p>
          <a:endParaRPr lang="en-US"/>
        </a:p>
      </dgm:t>
    </dgm:pt>
    <dgm:pt modelId="{4B5CF0FF-1BDE-4232-A467-BB1D6269FE3F}" type="pres">
      <dgm:prSet presAssocID="{D1D34C6E-DBFD-4F74-8057-A6BF4CEB3E53}" presName="rootConnector" presStyleLbl="node3" presStyleIdx="1" presStyleCnt="6"/>
      <dgm:spPr/>
      <dgm:t>
        <a:bodyPr/>
        <a:lstStyle/>
        <a:p>
          <a:endParaRPr lang="en-US"/>
        </a:p>
      </dgm:t>
    </dgm:pt>
    <dgm:pt modelId="{60FCF63F-D703-4274-9640-CF2324AFBFAA}" type="pres">
      <dgm:prSet presAssocID="{D1D34C6E-DBFD-4F74-8057-A6BF4CEB3E53}" presName="hierChild4" presStyleCnt="0"/>
      <dgm:spPr/>
      <dgm:t>
        <a:bodyPr/>
        <a:lstStyle/>
        <a:p>
          <a:endParaRPr lang="en-US"/>
        </a:p>
      </dgm:t>
    </dgm:pt>
    <dgm:pt modelId="{7A4CE8A4-15C5-4940-8FE1-0122AEC4E378}" type="pres">
      <dgm:prSet presAssocID="{D1D34C6E-DBFD-4F74-8057-A6BF4CEB3E53}" presName="hierChild5" presStyleCnt="0"/>
      <dgm:spPr/>
      <dgm:t>
        <a:bodyPr/>
        <a:lstStyle/>
        <a:p>
          <a:endParaRPr lang="en-US"/>
        </a:p>
      </dgm:t>
    </dgm:pt>
    <dgm:pt modelId="{E5D9B22D-E90D-47CA-8A05-0214095285C3}" type="pres">
      <dgm:prSet presAssocID="{22FCCD24-FACB-4C7F-A7DB-78FD735BD143}" presName="hierChild5" presStyleCnt="0"/>
      <dgm:spPr/>
      <dgm:t>
        <a:bodyPr/>
        <a:lstStyle/>
        <a:p>
          <a:endParaRPr lang="en-US"/>
        </a:p>
      </dgm:t>
    </dgm:pt>
    <dgm:pt modelId="{952D2BAA-712A-46FD-A793-0C8EBDA6AE28}" type="pres">
      <dgm:prSet presAssocID="{A72D8EB5-D6B8-47FB-8FE3-5473CBD03349}" presName="Name37" presStyleLbl="parChTrans1D2" presStyleIdx="1" presStyleCnt="3"/>
      <dgm:spPr/>
      <dgm:t>
        <a:bodyPr/>
        <a:lstStyle/>
        <a:p>
          <a:endParaRPr lang="en-US"/>
        </a:p>
      </dgm:t>
    </dgm:pt>
    <dgm:pt modelId="{B16D32B6-36BE-4BB5-9D71-153A7756A015}" type="pres">
      <dgm:prSet presAssocID="{DA3B7B0E-F71F-482E-9C22-1D36D850320D}" presName="hierRoot2" presStyleCnt="0">
        <dgm:presLayoutVars>
          <dgm:hierBranch val="init"/>
        </dgm:presLayoutVars>
      </dgm:prSet>
      <dgm:spPr/>
      <dgm:t>
        <a:bodyPr/>
        <a:lstStyle/>
        <a:p>
          <a:endParaRPr lang="en-US"/>
        </a:p>
      </dgm:t>
    </dgm:pt>
    <dgm:pt modelId="{533426C5-119D-4AA2-809B-8FD0503E0844}" type="pres">
      <dgm:prSet presAssocID="{DA3B7B0E-F71F-482E-9C22-1D36D850320D}" presName="rootComposite" presStyleCnt="0"/>
      <dgm:spPr/>
      <dgm:t>
        <a:bodyPr/>
        <a:lstStyle/>
        <a:p>
          <a:endParaRPr lang="en-US"/>
        </a:p>
      </dgm:t>
    </dgm:pt>
    <dgm:pt modelId="{4D3F3403-7728-4F42-BF10-E138D844E8B7}" type="pres">
      <dgm:prSet presAssocID="{DA3B7B0E-F71F-482E-9C22-1D36D850320D}" presName="rootText" presStyleLbl="node2" presStyleIdx="1" presStyleCnt="3">
        <dgm:presLayoutVars>
          <dgm:chPref val="3"/>
        </dgm:presLayoutVars>
      </dgm:prSet>
      <dgm:spPr/>
      <dgm:t>
        <a:bodyPr/>
        <a:lstStyle/>
        <a:p>
          <a:endParaRPr lang="en-US"/>
        </a:p>
      </dgm:t>
    </dgm:pt>
    <dgm:pt modelId="{BE8978E5-DDBB-40EC-8A81-1669C6ABF9B8}" type="pres">
      <dgm:prSet presAssocID="{DA3B7B0E-F71F-482E-9C22-1D36D850320D}" presName="rootConnector" presStyleLbl="node2" presStyleIdx="1" presStyleCnt="3"/>
      <dgm:spPr/>
      <dgm:t>
        <a:bodyPr/>
        <a:lstStyle/>
        <a:p>
          <a:endParaRPr lang="en-US"/>
        </a:p>
      </dgm:t>
    </dgm:pt>
    <dgm:pt modelId="{3C36841D-7090-4E45-ACFB-99282E3CC6E2}" type="pres">
      <dgm:prSet presAssocID="{DA3B7B0E-F71F-482E-9C22-1D36D850320D}" presName="hierChild4" presStyleCnt="0"/>
      <dgm:spPr/>
      <dgm:t>
        <a:bodyPr/>
        <a:lstStyle/>
        <a:p>
          <a:endParaRPr lang="en-US"/>
        </a:p>
      </dgm:t>
    </dgm:pt>
    <dgm:pt modelId="{825BF370-5C6D-4F58-AB29-120DF0D8D43D}" type="pres">
      <dgm:prSet presAssocID="{8DAC2378-90BC-4DA3-893C-CBA06846BE2C}" presName="Name37" presStyleLbl="parChTrans1D3" presStyleIdx="2" presStyleCnt="6"/>
      <dgm:spPr/>
      <dgm:t>
        <a:bodyPr/>
        <a:lstStyle/>
        <a:p>
          <a:endParaRPr lang="en-US"/>
        </a:p>
      </dgm:t>
    </dgm:pt>
    <dgm:pt modelId="{E9EC0001-AE59-4DA3-A504-361953AEC891}" type="pres">
      <dgm:prSet presAssocID="{9D72477B-FDEE-4F38-8CE6-DBD8A3A4992B}" presName="hierRoot2" presStyleCnt="0">
        <dgm:presLayoutVars>
          <dgm:hierBranch val="init"/>
        </dgm:presLayoutVars>
      </dgm:prSet>
      <dgm:spPr/>
      <dgm:t>
        <a:bodyPr/>
        <a:lstStyle/>
        <a:p>
          <a:endParaRPr lang="en-US"/>
        </a:p>
      </dgm:t>
    </dgm:pt>
    <dgm:pt modelId="{66B15A07-ACCF-4BE9-B69E-368217A1E156}" type="pres">
      <dgm:prSet presAssocID="{9D72477B-FDEE-4F38-8CE6-DBD8A3A4992B}" presName="rootComposite" presStyleCnt="0"/>
      <dgm:spPr/>
      <dgm:t>
        <a:bodyPr/>
        <a:lstStyle/>
        <a:p>
          <a:endParaRPr lang="en-US"/>
        </a:p>
      </dgm:t>
    </dgm:pt>
    <dgm:pt modelId="{F406CD9F-2F59-4FB4-BD4D-820578B0382D}" type="pres">
      <dgm:prSet presAssocID="{9D72477B-FDEE-4F38-8CE6-DBD8A3A4992B}" presName="rootText" presStyleLbl="node3" presStyleIdx="2" presStyleCnt="6">
        <dgm:presLayoutVars>
          <dgm:chPref val="3"/>
        </dgm:presLayoutVars>
      </dgm:prSet>
      <dgm:spPr/>
      <dgm:t>
        <a:bodyPr/>
        <a:lstStyle/>
        <a:p>
          <a:endParaRPr lang="en-US"/>
        </a:p>
      </dgm:t>
    </dgm:pt>
    <dgm:pt modelId="{F56C11DC-BC91-4F04-9E46-6A89FAC352EF}" type="pres">
      <dgm:prSet presAssocID="{9D72477B-FDEE-4F38-8CE6-DBD8A3A4992B}" presName="rootConnector" presStyleLbl="node3" presStyleIdx="2" presStyleCnt="6"/>
      <dgm:spPr/>
      <dgm:t>
        <a:bodyPr/>
        <a:lstStyle/>
        <a:p>
          <a:endParaRPr lang="en-US"/>
        </a:p>
      </dgm:t>
    </dgm:pt>
    <dgm:pt modelId="{47AE01C7-AF77-4381-BC2A-399A52F2EC4E}" type="pres">
      <dgm:prSet presAssocID="{9D72477B-FDEE-4F38-8CE6-DBD8A3A4992B}" presName="hierChild4" presStyleCnt="0"/>
      <dgm:spPr/>
      <dgm:t>
        <a:bodyPr/>
        <a:lstStyle/>
        <a:p>
          <a:endParaRPr lang="en-US"/>
        </a:p>
      </dgm:t>
    </dgm:pt>
    <dgm:pt modelId="{FA4B8530-F895-4535-BCEA-6E273D2BC04E}" type="pres">
      <dgm:prSet presAssocID="{9D72477B-FDEE-4F38-8CE6-DBD8A3A4992B}" presName="hierChild5" presStyleCnt="0"/>
      <dgm:spPr/>
      <dgm:t>
        <a:bodyPr/>
        <a:lstStyle/>
        <a:p>
          <a:endParaRPr lang="en-US"/>
        </a:p>
      </dgm:t>
    </dgm:pt>
    <dgm:pt modelId="{14F2E78B-60F3-4986-969B-390429190F20}" type="pres">
      <dgm:prSet presAssocID="{D678BFFF-86C0-489C-87F6-C4B2C3FC82A4}" presName="Name37" presStyleLbl="parChTrans1D3" presStyleIdx="3" presStyleCnt="6"/>
      <dgm:spPr/>
      <dgm:t>
        <a:bodyPr/>
        <a:lstStyle/>
        <a:p>
          <a:endParaRPr lang="en-US"/>
        </a:p>
      </dgm:t>
    </dgm:pt>
    <dgm:pt modelId="{F8B305EF-3BCB-4F44-A91E-482BE4310B8D}" type="pres">
      <dgm:prSet presAssocID="{7BD10572-BBFA-417E-A00C-4F2D70C1A4B2}" presName="hierRoot2" presStyleCnt="0">
        <dgm:presLayoutVars>
          <dgm:hierBranch val="init"/>
        </dgm:presLayoutVars>
      </dgm:prSet>
      <dgm:spPr/>
      <dgm:t>
        <a:bodyPr/>
        <a:lstStyle/>
        <a:p>
          <a:endParaRPr lang="en-US"/>
        </a:p>
      </dgm:t>
    </dgm:pt>
    <dgm:pt modelId="{2B25FE49-DF1B-4EA7-A112-0AC1C03A5D0A}" type="pres">
      <dgm:prSet presAssocID="{7BD10572-BBFA-417E-A00C-4F2D70C1A4B2}" presName="rootComposite" presStyleCnt="0"/>
      <dgm:spPr/>
      <dgm:t>
        <a:bodyPr/>
        <a:lstStyle/>
        <a:p>
          <a:endParaRPr lang="en-US"/>
        </a:p>
      </dgm:t>
    </dgm:pt>
    <dgm:pt modelId="{8EDC8696-4434-49C1-B81D-F5103264A5AB}" type="pres">
      <dgm:prSet presAssocID="{7BD10572-BBFA-417E-A00C-4F2D70C1A4B2}" presName="rootText" presStyleLbl="node3" presStyleIdx="3" presStyleCnt="6">
        <dgm:presLayoutVars>
          <dgm:chPref val="3"/>
        </dgm:presLayoutVars>
      </dgm:prSet>
      <dgm:spPr/>
      <dgm:t>
        <a:bodyPr/>
        <a:lstStyle/>
        <a:p>
          <a:endParaRPr lang="en-US"/>
        </a:p>
      </dgm:t>
    </dgm:pt>
    <dgm:pt modelId="{5BEB2077-EF2D-4D68-B552-55408318062B}" type="pres">
      <dgm:prSet presAssocID="{7BD10572-BBFA-417E-A00C-4F2D70C1A4B2}" presName="rootConnector" presStyleLbl="node3" presStyleIdx="3" presStyleCnt="6"/>
      <dgm:spPr/>
      <dgm:t>
        <a:bodyPr/>
        <a:lstStyle/>
        <a:p>
          <a:endParaRPr lang="en-US"/>
        </a:p>
      </dgm:t>
    </dgm:pt>
    <dgm:pt modelId="{15009C8E-7B28-45FE-852B-4C172F7A2DA9}" type="pres">
      <dgm:prSet presAssocID="{7BD10572-BBFA-417E-A00C-4F2D70C1A4B2}" presName="hierChild4" presStyleCnt="0"/>
      <dgm:spPr/>
      <dgm:t>
        <a:bodyPr/>
        <a:lstStyle/>
        <a:p>
          <a:endParaRPr lang="en-US"/>
        </a:p>
      </dgm:t>
    </dgm:pt>
    <dgm:pt modelId="{85C4E380-97E8-4C80-8FD5-86C0D8D67B08}" type="pres">
      <dgm:prSet presAssocID="{7BD10572-BBFA-417E-A00C-4F2D70C1A4B2}" presName="hierChild5" presStyleCnt="0"/>
      <dgm:spPr/>
      <dgm:t>
        <a:bodyPr/>
        <a:lstStyle/>
        <a:p>
          <a:endParaRPr lang="en-US"/>
        </a:p>
      </dgm:t>
    </dgm:pt>
    <dgm:pt modelId="{B564D184-AA0E-4A95-BF6C-C2A6D70B5C99}" type="pres">
      <dgm:prSet presAssocID="{DA3B7B0E-F71F-482E-9C22-1D36D850320D}" presName="hierChild5" presStyleCnt="0"/>
      <dgm:spPr/>
      <dgm:t>
        <a:bodyPr/>
        <a:lstStyle/>
        <a:p>
          <a:endParaRPr lang="en-US"/>
        </a:p>
      </dgm:t>
    </dgm:pt>
    <dgm:pt modelId="{B82C9DC5-FF25-439C-991E-91A9DF722F36}" type="pres">
      <dgm:prSet presAssocID="{D5B64DA1-8BF2-4BD8-9644-8E25B62ABFAF}" presName="Name37" presStyleLbl="parChTrans1D2" presStyleIdx="2" presStyleCnt="3"/>
      <dgm:spPr/>
      <dgm:t>
        <a:bodyPr/>
        <a:lstStyle/>
        <a:p>
          <a:endParaRPr lang="en-US"/>
        </a:p>
      </dgm:t>
    </dgm:pt>
    <dgm:pt modelId="{36092030-DE75-410B-8A6D-90E677AD5E2B}" type="pres">
      <dgm:prSet presAssocID="{A1F9A6B5-9209-409E-AE15-C4C61354DE36}" presName="hierRoot2" presStyleCnt="0">
        <dgm:presLayoutVars>
          <dgm:hierBranch val="init"/>
        </dgm:presLayoutVars>
      </dgm:prSet>
      <dgm:spPr/>
      <dgm:t>
        <a:bodyPr/>
        <a:lstStyle/>
        <a:p>
          <a:endParaRPr lang="en-US"/>
        </a:p>
      </dgm:t>
    </dgm:pt>
    <dgm:pt modelId="{6783A16C-B464-4D5E-93F7-63C0E9E52B83}" type="pres">
      <dgm:prSet presAssocID="{A1F9A6B5-9209-409E-AE15-C4C61354DE36}" presName="rootComposite" presStyleCnt="0"/>
      <dgm:spPr/>
      <dgm:t>
        <a:bodyPr/>
        <a:lstStyle/>
        <a:p>
          <a:endParaRPr lang="en-US"/>
        </a:p>
      </dgm:t>
    </dgm:pt>
    <dgm:pt modelId="{D7D85615-5BB6-4450-BD59-B057279E7832}" type="pres">
      <dgm:prSet presAssocID="{A1F9A6B5-9209-409E-AE15-C4C61354DE36}" presName="rootText" presStyleLbl="node2" presStyleIdx="2" presStyleCnt="3">
        <dgm:presLayoutVars>
          <dgm:chPref val="3"/>
        </dgm:presLayoutVars>
      </dgm:prSet>
      <dgm:spPr/>
      <dgm:t>
        <a:bodyPr/>
        <a:lstStyle/>
        <a:p>
          <a:endParaRPr lang="en-US"/>
        </a:p>
      </dgm:t>
    </dgm:pt>
    <dgm:pt modelId="{08DDDE09-802C-4689-AE14-B52157BC6764}" type="pres">
      <dgm:prSet presAssocID="{A1F9A6B5-9209-409E-AE15-C4C61354DE36}" presName="rootConnector" presStyleLbl="node2" presStyleIdx="2" presStyleCnt="3"/>
      <dgm:spPr/>
      <dgm:t>
        <a:bodyPr/>
        <a:lstStyle/>
        <a:p>
          <a:endParaRPr lang="en-US"/>
        </a:p>
      </dgm:t>
    </dgm:pt>
    <dgm:pt modelId="{CD17D899-6D8C-4976-9D14-6C03ED742673}" type="pres">
      <dgm:prSet presAssocID="{A1F9A6B5-9209-409E-AE15-C4C61354DE36}" presName="hierChild4" presStyleCnt="0"/>
      <dgm:spPr/>
      <dgm:t>
        <a:bodyPr/>
        <a:lstStyle/>
        <a:p>
          <a:endParaRPr lang="en-US"/>
        </a:p>
      </dgm:t>
    </dgm:pt>
    <dgm:pt modelId="{B2F5322B-E41E-442F-A119-364FE2DCD8B9}" type="pres">
      <dgm:prSet presAssocID="{88093401-DE40-408A-A007-4B7FD164B0B9}" presName="Name37" presStyleLbl="parChTrans1D3" presStyleIdx="4" presStyleCnt="6"/>
      <dgm:spPr/>
      <dgm:t>
        <a:bodyPr/>
        <a:lstStyle/>
        <a:p>
          <a:endParaRPr lang="en-US"/>
        </a:p>
      </dgm:t>
    </dgm:pt>
    <dgm:pt modelId="{F82F013D-E263-4A18-8FDC-E1BE80FB81F9}" type="pres">
      <dgm:prSet presAssocID="{80CBD23D-14A9-4CBD-A939-50092CC51692}" presName="hierRoot2" presStyleCnt="0">
        <dgm:presLayoutVars>
          <dgm:hierBranch val="init"/>
        </dgm:presLayoutVars>
      </dgm:prSet>
      <dgm:spPr/>
      <dgm:t>
        <a:bodyPr/>
        <a:lstStyle/>
        <a:p>
          <a:endParaRPr lang="en-US"/>
        </a:p>
      </dgm:t>
    </dgm:pt>
    <dgm:pt modelId="{5D599793-2E70-419D-929B-4450CEB5C3E3}" type="pres">
      <dgm:prSet presAssocID="{80CBD23D-14A9-4CBD-A939-50092CC51692}" presName="rootComposite" presStyleCnt="0"/>
      <dgm:spPr/>
      <dgm:t>
        <a:bodyPr/>
        <a:lstStyle/>
        <a:p>
          <a:endParaRPr lang="en-US"/>
        </a:p>
      </dgm:t>
    </dgm:pt>
    <dgm:pt modelId="{504741BC-1AA7-49F7-94E5-ADAF1481989A}" type="pres">
      <dgm:prSet presAssocID="{80CBD23D-14A9-4CBD-A939-50092CC51692}" presName="rootText" presStyleLbl="node3" presStyleIdx="4" presStyleCnt="6">
        <dgm:presLayoutVars>
          <dgm:chPref val="3"/>
        </dgm:presLayoutVars>
      </dgm:prSet>
      <dgm:spPr/>
      <dgm:t>
        <a:bodyPr/>
        <a:lstStyle/>
        <a:p>
          <a:endParaRPr lang="en-US"/>
        </a:p>
      </dgm:t>
    </dgm:pt>
    <dgm:pt modelId="{D1CCDB40-4DA3-4DAD-877B-9259DE5E2BE9}" type="pres">
      <dgm:prSet presAssocID="{80CBD23D-14A9-4CBD-A939-50092CC51692}" presName="rootConnector" presStyleLbl="node3" presStyleIdx="4" presStyleCnt="6"/>
      <dgm:spPr/>
      <dgm:t>
        <a:bodyPr/>
        <a:lstStyle/>
        <a:p>
          <a:endParaRPr lang="en-US"/>
        </a:p>
      </dgm:t>
    </dgm:pt>
    <dgm:pt modelId="{BBE0EC6C-3570-415E-8B5C-47C5502C0944}" type="pres">
      <dgm:prSet presAssocID="{80CBD23D-14A9-4CBD-A939-50092CC51692}" presName="hierChild4" presStyleCnt="0"/>
      <dgm:spPr/>
      <dgm:t>
        <a:bodyPr/>
        <a:lstStyle/>
        <a:p>
          <a:endParaRPr lang="en-US"/>
        </a:p>
      </dgm:t>
    </dgm:pt>
    <dgm:pt modelId="{612645F1-80AC-4D00-A865-ADF4223A2FD3}" type="pres">
      <dgm:prSet presAssocID="{80CBD23D-14A9-4CBD-A939-50092CC51692}" presName="hierChild5" presStyleCnt="0"/>
      <dgm:spPr/>
      <dgm:t>
        <a:bodyPr/>
        <a:lstStyle/>
        <a:p>
          <a:endParaRPr lang="en-US"/>
        </a:p>
      </dgm:t>
    </dgm:pt>
    <dgm:pt modelId="{68913539-08B9-4A97-A8B5-A34052A0AD89}" type="pres">
      <dgm:prSet presAssocID="{C7A3915A-9BA3-43A3-A1B3-1FC1D27DE224}" presName="Name37" presStyleLbl="parChTrans1D3" presStyleIdx="5" presStyleCnt="6"/>
      <dgm:spPr/>
      <dgm:t>
        <a:bodyPr/>
        <a:lstStyle/>
        <a:p>
          <a:endParaRPr lang="en-US"/>
        </a:p>
      </dgm:t>
    </dgm:pt>
    <dgm:pt modelId="{D82723E3-AC80-49D2-A062-6C04CBD6D1C3}" type="pres">
      <dgm:prSet presAssocID="{F0B3A1B4-0A26-4B21-A473-A3AD0139FD3C}" presName="hierRoot2" presStyleCnt="0">
        <dgm:presLayoutVars>
          <dgm:hierBranch val="init"/>
        </dgm:presLayoutVars>
      </dgm:prSet>
      <dgm:spPr/>
      <dgm:t>
        <a:bodyPr/>
        <a:lstStyle/>
        <a:p>
          <a:endParaRPr lang="en-US"/>
        </a:p>
      </dgm:t>
    </dgm:pt>
    <dgm:pt modelId="{3F932ABB-8B4D-481E-A1D3-199E95BDB588}" type="pres">
      <dgm:prSet presAssocID="{F0B3A1B4-0A26-4B21-A473-A3AD0139FD3C}" presName="rootComposite" presStyleCnt="0"/>
      <dgm:spPr/>
      <dgm:t>
        <a:bodyPr/>
        <a:lstStyle/>
        <a:p>
          <a:endParaRPr lang="en-US"/>
        </a:p>
      </dgm:t>
    </dgm:pt>
    <dgm:pt modelId="{BF4F369C-156B-4E13-B0D0-518615491451}" type="pres">
      <dgm:prSet presAssocID="{F0B3A1B4-0A26-4B21-A473-A3AD0139FD3C}" presName="rootText" presStyleLbl="node3" presStyleIdx="5" presStyleCnt="6">
        <dgm:presLayoutVars>
          <dgm:chPref val="3"/>
        </dgm:presLayoutVars>
      </dgm:prSet>
      <dgm:spPr/>
      <dgm:t>
        <a:bodyPr/>
        <a:lstStyle/>
        <a:p>
          <a:endParaRPr lang="en-US"/>
        </a:p>
      </dgm:t>
    </dgm:pt>
    <dgm:pt modelId="{8E1D5038-154A-47F1-B871-5077664EC6CA}" type="pres">
      <dgm:prSet presAssocID="{F0B3A1B4-0A26-4B21-A473-A3AD0139FD3C}" presName="rootConnector" presStyleLbl="node3" presStyleIdx="5" presStyleCnt="6"/>
      <dgm:spPr/>
      <dgm:t>
        <a:bodyPr/>
        <a:lstStyle/>
        <a:p>
          <a:endParaRPr lang="en-US"/>
        </a:p>
      </dgm:t>
    </dgm:pt>
    <dgm:pt modelId="{46D75991-5C77-470C-A2ED-EA3E4732072B}" type="pres">
      <dgm:prSet presAssocID="{F0B3A1B4-0A26-4B21-A473-A3AD0139FD3C}" presName="hierChild4" presStyleCnt="0"/>
      <dgm:spPr/>
      <dgm:t>
        <a:bodyPr/>
        <a:lstStyle/>
        <a:p>
          <a:endParaRPr lang="en-US"/>
        </a:p>
      </dgm:t>
    </dgm:pt>
    <dgm:pt modelId="{76BF6A05-F25D-46DC-863C-2AF1A8B9D129}" type="pres">
      <dgm:prSet presAssocID="{F0B3A1B4-0A26-4B21-A473-A3AD0139FD3C}" presName="hierChild5" presStyleCnt="0"/>
      <dgm:spPr/>
      <dgm:t>
        <a:bodyPr/>
        <a:lstStyle/>
        <a:p>
          <a:endParaRPr lang="en-US"/>
        </a:p>
      </dgm:t>
    </dgm:pt>
    <dgm:pt modelId="{0F87291A-DA2F-4C62-92BF-D373CC2B4E18}" type="pres">
      <dgm:prSet presAssocID="{A1F9A6B5-9209-409E-AE15-C4C61354DE36}" presName="hierChild5" presStyleCnt="0"/>
      <dgm:spPr/>
      <dgm:t>
        <a:bodyPr/>
        <a:lstStyle/>
        <a:p>
          <a:endParaRPr lang="en-US"/>
        </a:p>
      </dgm:t>
    </dgm:pt>
    <dgm:pt modelId="{335FE6B4-E65C-47A3-8F4C-3DBEA1016AF8}" type="pres">
      <dgm:prSet presAssocID="{56289F6C-E686-4C6E-B982-F2F7281795D0}" presName="hierChild3" presStyleCnt="0"/>
      <dgm:spPr/>
      <dgm:t>
        <a:bodyPr/>
        <a:lstStyle/>
        <a:p>
          <a:endParaRPr lang="en-US"/>
        </a:p>
      </dgm:t>
    </dgm:pt>
  </dgm:ptLst>
  <dgm:cxnLst>
    <dgm:cxn modelId="{30973089-D2F8-450E-A770-BF7D5263D168}" type="presOf" srcId="{80CBD23D-14A9-4CBD-A939-50092CC51692}" destId="{D1CCDB40-4DA3-4DAD-877B-9259DE5E2BE9}" srcOrd="1" destOrd="0" presId="urn:microsoft.com/office/officeart/2005/8/layout/orgChart1"/>
    <dgm:cxn modelId="{6FEF9D33-1EA3-4FD3-933D-C9B8846AC2E4}" type="presOf" srcId="{7BD10572-BBFA-417E-A00C-4F2D70C1A4B2}" destId="{8EDC8696-4434-49C1-B81D-F5103264A5AB}" srcOrd="0" destOrd="0" presId="urn:microsoft.com/office/officeart/2005/8/layout/orgChart1"/>
    <dgm:cxn modelId="{0385DD47-EF0B-4385-9766-4FBC00F859CF}" srcId="{DA3B7B0E-F71F-482E-9C22-1D36D850320D}" destId="{9D72477B-FDEE-4F38-8CE6-DBD8A3A4992B}" srcOrd="0" destOrd="0" parTransId="{8DAC2378-90BC-4DA3-893C-CBA06846BE2C}" sibTransId="{A7970083-6522-4035-A380-FE00F7A452A8}"/>
    <dgm:cxn modelId="{EA616CC6-CBF6-42BC-BA0B-7D8D935E0DA1}" type="presOf" srcId="{DA3B7B0E-F71F-482E-9C22-1D36D850320D}" destId="{BE8978E5-DDBB-40EC-8A81-1669C6ABF9B8}" srcOrd="1" destOrd="0" presId="urn:microsoft.com/office/officeart/2005/8/layout/orgChart1"/>
    <dgm:cxn modelId="{F5EC6FA8-03F2-4617-B8E6-75B4FCA3DA6B}" srcId="{A1F9A6B5-9209-409E-AE15-C4C61354DE36}" destId="{F0B3A1B4-0A26-4B21-A473-A3AD0139FD3C}" srcOrd="1" destOrd="0" parTransId="{C7A3915A-9BA3-43A3-A1B3-1FC1D27DE224}" sibTransId="{61E9EC17-4AD8-4EE7-9854-079DDA8D1B65}"/>
    <dgm:cxn modelId="{650D2ACE-5569-4F4E-9B5B-FFD42FF7DDE4}" srcId="{56289F6C-E686-4C6E-B982-F2F7281795D0}" destId="{22FCCD24-FACB-4C7F-A7DB-78FD735BD143}" srcOrd="0" destOrd="0" parTransId="{EAA3667C-36F3-4EEC-ACE9-32B28FEA498E}" sibTransId="{2479175C-1531-43BB-9F89-76075A8D4F0F}"/>
    <dgm:cxn modelId="{0AD61877-C803-458E-90CA-9EA1366A001C}" type="presOf" srcId="{9D72477B-FDEE-4F38-8CE6-DBD8A3A4992B}" destId="{F406CD9F-2F59-4FB4-BD4D-820578B0382D}" srcOrd="0" destOrd="0" presId="urn:microsoft.com/office/officeart/2005/8/layout/orgChart1"/>
    <dgm:cxn modelId="{B2469223-9DBF-45F6-8B1E-60D9FA9F474C}" type="presOf" srcId="{56289F6C-E686-4C6E-B982-F2F7281795D0}" destId="{B079CB98-B41E-4B4F-A08E-DE962041782B}" srcOrd="0" destOrd="0" presId="urn:microsoft.com/office/officeart/2005/8/layout/orgChart1"/>
    <dgm:cxn modelId="{F42F07D4-A54E-47A1-86E7-68C0774299A9}" type="presOf" srcId="{9D72477B-FDEE-4F38-8CE6-DBD8A3A4992B}" destId="{F56C11DC-BC91-4F04-9E46-6A89FAC352EF}" srcOrd="1" destOrd="0" presId="urn:microsoft.com/office/officeart/2005/8/layout/orgChart1"/>
    <dgm:cxn modelId="{AD7F1E10-E79A-48B4-91A5-76E482D21E55}" type="presOf" srcId="{22FCCD24-FACB-4C7F-A7DB-78FD735BD143}" destId="{10AC6493-4857-474F-A81C-17F2D2D90A4A}" srcOrd="0" destOrd="0" presId="urn:microsoft.com/office/officeart/2005/8/layout/orgChart1"/>
    <dgm:cxn modelId="{F8E0A563-52A2-4889-994C-777742091F28}" type="presOf" srcId="{1A16D975-7305-4BD9-8A92-D284648C9F4C}" destId="{7DF00C83-8BB8-4943-9F42-8D598BA8DD5C}" srcOrd="0" destOrd="0" presId="urn:microsoft.com/office/officeart/2005/8/layout/orgChart1"/>
    <dgm:cxn modelId="{EE1C194F-0BD7-4936-868B-367981D374AE}" type="presOf" srcId="{F0B3A1B4-0A26-4B21-A473-A3AD0139FD3C}" destId="{BF4F369C-156B-4E13-B0D0-518615491451}" srcOrd="0" destOrd="0" presId="urn:microsoft.com/office/officeart/2005/8/layout/orgChart1"/>
    <dgm:cxn modelId="{5DE9E7BB-A6E3-488F-96AB-9FA097BE0BFB}" type="presOf" srcId="{EC14B465-1C97-415A-ABB6-8BAC6301760C}" destId="{BFCB14B6-2DDE-4459-B1AC-1B41C86224A9}" srcOrd="0" destOrd="0" presId="urn:microsoft.com/office/officeart/2005/8/layout/orgChart1"/>
    <dgm:cxn modelId="{B7C00996-9A86-4D6A-BE51-11F7C0DF2CE3}" type="presOf" srcId="{D5B64DA1-8BF2-4BD8-9644-8E25B62ABFAF}" destId="{B82C9DC5-FF25-439C-991E-91A9DF722F36}" srcOrd="0" destOrd="0" presId="urn:microsoft.com/office/officeart/2005/8/layout/orgChart1"/>
    <dgm:cxn modelId="{AE0E50EA-CE9F-40F3-85A6-04E3FD27ABEC}" type="presOf" srcId="{A72D8EB5-D6B8-47FB-8FE3-5473CBD03349}" destId="{952D2BAA-712A-46FD-A793-0C8EBDA6AE28}" srcOrd="0" destOrd="0" presId="urn:microsoft.com/office/officeart/2005/8/layout/orgChart1"/>
    <dgm:cxn modelId="{329EAFA4-7A22-4963-86ED-0A46E3A7A63C}" type="presOf" srcId="{8DAC2378-90BC-4DA3-893C-CBA06846BE2C}" destId="{825BF370-5C6D-4F58-AB29-120DF0D8D43D}" srcOrd="0" destOrd="0" presId="urn:microsoft.com/office/officeart/2005/8/layout/orgChart1"/>
    <dgm:cxn modelId="{1FC0B0D0-D5C8-4E5D-B0E3-BC96907D4CDB}" type="presOf" srcId="{7BD10572-BBFA-417E-A00C-4F2D70C1A4B2}" destId="{5BEB2077-EF2D-4D68-B552-55408318062B}" srcOrd="1" destOrd="0" presId="urn:microsoft.com/office/officeart/2005/8/layout/orgChart1"/>
    <dgm:cxn modelId="{ED873B97-4A9A-4090-BE63-EE31B7DE71E3}" srcId="{DA3B7B0E-F71F-482E-9C22-1D36D850320D}" destId="{7BD10572-BBFA-417E-A00C-4F2D70C1A4B2}" srcOrd="1" destOrd="0" parTransId="{D678BFFF-86C0-489C-87F6-C4B2C3FC82A4}" sibTransId="{55BB6DC2-18FC-4FDE-8CF8-781B7B38525D}"/>
    <dgm:cxn modelId="{55394E20-2B6E-4D71-9077-3126AF115E07}" type="presOf" srcId="{88093401-DE40-408A-A007-4B7FD164B0B9}" destId="{B2F5322B-E41E-442F-A119-364FE2DCD8B9}" srcOrd="0" destOrd="0" presId="urn:microsoft.com/office/officeart/2005/8/layout/orgChart1"/>
    <dgm:cxn modelId="{5D22361B-542C-4AB5-953E-A6BADC669F75}" srcId="{F7B299F1-DB65-4FE4-A2FD-5FA47993EAC3}" destId="{56289F6C-E686-4C6E-B982-F2F7281795D0}" srcOrd="0" destOrd="0" parTransId="{16392A0D-17F4-4A47-9FDA-598CD8814A31}" sibTransId="{6DBD0C10-BDBB-4FC4-894D-E062D60CAAD1}"/>
    <dgm:cxn modelId="{56605132-CB54-410B-A4AC-7F090ED01937}" srcId="{22FCCD24-FACB-4C7F-A7DB-78FD735BD143}" destId="{F5835302-080B-44AF-A453-9446811E4C33}" srcOrd="0" destOrd="0" parTransId="{EC14B465-1C97-415A-ABB6-8BAC6301760C}" sibTransId="{49E7034B-35C9-4A00-94FE-00E1174EFAE4}"/>
    <dgm:cxn modelId="{5C5D5CD6-EE43-4CAB-8B40-2771C0D1425A}" type="presOf" srcId="{A1F9A6B5-9209-409E-AE15-C4C61354DE36}" destId="{08DDDE09-802C-4689-AE14-B52157BC6764}" srcOrd="1" destOrd="0" presId="urn:microsoft.com/office/officeart/2005/8/layout/orgChart1"/>
    <dgm:cxn modelId="{2B3E74C3-6F36-4531-A9FE-D542FCF16756}" type="presOf" srcId="{F5835302-080B-44AF-A453-9446811E4C33}" destId="{922B4D38-9DD2-417A-9C77-23E9819B09A0}" srcOrd="0" destOrd="0" presId="urn:microsoft.com/office/officeart/2005/8/layout/orgChart1"/>
    <dgm:cxn modelId="{8A791A96-9C6D-422D-A73A-22BBF7D6B152}" srcId="{22FCCD24-FACB-4C7F-A7DB-78FD735BD143}" destId="{D1D34C6E-DBFD-4F74-8057-A6BF4CEB3E53}" srcOrd="1" destOrd="0" parTransId="{1A16D975-7305-4BD9-8A92-D284648C9F4C}" sibTransId="{852D33CD-9ED9-46AF-9174-0FC39269575E}"/>
    <dgm:cxn modelId="{201406FD-E5B4-44CA-B5D3-66327BA6D052}" type="presOf" srcId="{80CBD23D-14A9-4CBD-A939-50092CC51692}" destId="{504741BC-1AA7-49F7-94E5-ADAF1481989A}" srcOrd="0" destOrd="0" presId="urn:microsoft.com/office/officeart/2005/8/layout/orgChart1"/>
    <dgm:cxn modelId="{A5B1DBE7-56DA-4753-B56C-B25FBB6EF0E4}" srcId="{56289F6C-E686-4C6E-B982-F2F7281795D0}" destId="{DA3B7B0E-F71F-482E-9C22-1D36D850320D}" srcOrd="1" destOrd="0" parTransId="{A72D8EB5-D6B8-47FB-8FE3-5473CBD03349}" sibTransId="{3BE955ED-6944-4A0D-A075-5BFC23BC7D03}"/>
    <dgm:cxn modelId="{B911A1B4-9F97-4196-BE29-BEB8D04B213D}" type="presOf" srcId="{F7B299F1-DB65-4FE4-A2FD-5FA47993EAC3}" destId="{4A882C00-31C8-4864-A195-E3A1B48BC2DF}" srcOrd="0" destOrd="0" presId="urn:microsoft.com/office/officeart/2005/8/layout/orgChart1"/>
    <dgm:cxn modelId="{8AE079F6-1D5F-4945-B11A-A7A4C9B93C64}" type="presOf" srcId="{EAA3667C-36F3-4EEC-ACE9-32B28FEA498E}" destId="{97D84C91-ABA3-4DE0-9041-651B32793242}" srcOrd="0" destOrd="0" presId="urn:microsoft.com/office/officeart/2005/8/layout/orgChart1"/>
    <dgm:cxn modelId="{B67397A2-FDA5-438D-A719-07EF80D93A90}" type="presOf" srcId="{F0B3A1B4-0A26-4B21-A473-A3AD0139FD3C}" destId="{8E1D5038-154A-47F1-B871-5077664EC6CA}" srcOrd="1" destOrd="0" presId="urn:microsoft.com/office/officeart/2005/8/layout/orgChart1"/>
    <dgm:cxn modelId="{4C0264DF-EC59-41D0-9C92-1D9D898D4BDF}" srcId="{A1F9A6B5-9209-409E-AE15-C4C61354DE36}" destId="{80CBD23D-14A9-4CBD-A939-50092CC51692}" srcOrd="0" destOrd="0" parTransId="{88093401-DE40-408A-A007-4B7FD164B0B9}" sibTransId="{3CC8FB17-2CF5-4147-A860-7505A8A3341C}"/>
    <dgm:cxn modelId="{78321266-F9D3-4721-B5F4-346523296835}" type="presOf" srcId="{F5835302-080B-44AF-A453-9446811E4C33}" destId="{8E12AA38-D924-4CA4-A3F3-2F743E36ED94}" srcOrd="1" destOrd="0" presId="urn:microsoft.com/office/officeart/2005/8/layout/orgChart1"/>
    <dgm:cxn modelId="{F8C21146-D114-4DAB-91E8-39B18490A596}" type="presOf" srcId="{D1D34C6E-DBFD-4F74-8057-A6BF4CEB3E53}" destId="{3298A7F3-97F5-43F1-ACAC-BF820EFEFCCA}" srcOrd="0" destOrd="0" presId="urn:microsoft.com/office/officeart/2005/8/layout/orgChart1"/>
    <dgm:cxn modelId="{959D1C00-158E-4AC2-87AE-87EBF42AB918}" type="presOf" srcId="{DA3B7B0E-F71F-482E-9C22-1D36D850320D}" destId="{4D3F3403-7728-4F42-BF10-E138D844E8B7}" srcOrd="0" destOrd="0" presId="urn:microsoft.com/office/officeart/2005/8/layout/orgChart1"/>
    <dgm:cxn modelId="{56152355-7097-4536-8149-6B530651D9A4}" srcId="{56289F6C-E686-4C6E-B982-F2F7281795D0}" destId="{A1F9A6B5-9209-409E-AE15-C4C61354DE36}" srcOrd="2" destOrd="0" parTransId="{D5B64DA1-8BF2-4BD8-9644-8E25B62ABFAF}" sibTransId="{5729D518-A9C8-4174-8E78-12630F732A41}"/>
    <dgm:cxn modelId="{E6AC641C-4929-43FC-B754-DA0F6132A202}" type="presOf" srcId="{D1D34C6E-DBFD-4F74-8057-A6BF4CEB3E53}" destId="{4B5CF0FF-1BDE-4232-A467-BB1D6269FE3F}" srcOrd="1" destOrd="0" presId="urn:microsoft.com/office/officeart/2005/8/layout/orgChart1"/>
    <dgm:cxn modelId="{EE8C084E-8793-4CE5-89AA-02013C017921}" type="presOf" srcId="{D678BFFF-86C0-489C-87F6-C4B2C3FC82A4}" destId="{14F2E78B-60F3-4986-969B-390429190F20}" srcOrd="0" destOrd="0" presId="urn:microsoft.com/office/officeart/2005/8/layout/orgChart1"/>
    <dgm:cxn modelId="{D56BE892-632F-490A-9396-874152A9F556}" type="presOf" srcId="{22FCCD24-FACB-4C7F-A7DB-78FD735BD143}" destId="{4E493881-53EC-408C-AF1B-5284DE1938CF}" srcOrd="1" destOrd="0" presId="urn:microsoft.com/office/officeart/2005/8/layout/orgChart1"/>
    <dgm:cxn modelId="{045FF3AF-CAAA-40A5-B364-CC570D692E7C}" type="presOf" srcId="{A1F9A6B5-9209-409E-AE15-C4C61354DE36}" destId="{D7D85615-5BB6-4450-BD59-B057279E7832}" srcOrd="0" destOrd="0" presId="urn:microsoft.com/office/officeart/2005/8/layout/orgChart1"/>
    <dgm:cxn modelId="{C55F2AE5-CAE1-4D36-AE28-CFB9BFBDC943}" type="presOf" srcId="{56289F6C-E686-4C6E-B982-F2F7281795D0}" destId="{C149E9F2-A039-412A-A038-2D0BAA85EF8A}" srcOrd="1" destOrd="0" presId="urn:microsoft.com/office/officeart/2005/8/layout/orgChart1"/>
    <dgm:cxn modelId="{042C1941-73FC-46E9-92C9-E441EDC189FB}" type="presOf" srcId="{C7A3915A-9BA3-43A3-A1B3-1FC1D27DE224}" destId="{68913539-08B9-4A97-A8B5-A34052A0AD89}" srcOrd="0" destOrd="0" presId="urn:microsoft.com/office/officeart/2005/8/layout/orgChart1"/>
    <dgm:cxn modelId="{1707A8AF-264A-4C3D-BE4E-CB7D30C80126}" type="presParOf" srcId="{4A882C00-31C8-4864-A195-E3A1B48BC2DF}" destId="{8EF6BDE5-B734-4D56-B1AC-1BB9FDAD7D42}" srcOrd="0" destOrd="0" presId="urn:microsoft.com/office/officeart/2005/8/layout/orgChart1"/>
    <dgm:cxn modelId="{A268A39C-58B6-43D3-B23D-4CF53E9D7BB5}" type="presParOf" srcId="{8EF6BDE5-B734-4D56-B1AC-1BB9FDAD7D42}" destId="{F4CE7667-079A-45A9-8838-1C99CCA88287}" srcOrd="0" destOrd="0" presId="urn:microsoft.com/office/officeart/2005/8/layout/orgChart1"/>
    <dgm:cxn modelId="{FF89263D-1177-4D53-872C-EDB2103C532E}" type="presParOf" srcId="{F4CE7667-079A-45A9-8838-1C99CCA88287}" destId="{B079CB98-B41E-4B4F-A08E-DE962041782B}" srcOrd="0" destOrd="0" presId="urn:microsoft.com/office/officeart/2005/8/layout/orgChart1"/>
    <dgm:cxn modelId="{75A3AEDE-AB6E-42AA-A100-19E42DF940FD}" type="presParOf" srcId="{F4CE7667-079A-45A9-8838-1C99CCA88287}" destId="{C149E9F2-A039-412A-A038-2D0BAA85EF8A}" srcOrd="1" destOrd="0" presId="urn:microsoft.com/office/officeart/2005/8/layout/orgChart1"/>
    <dgm:cxn modelId="{DB2B2511-E8B2-46D7-BA6E-E3E19F0E0994}" type="presParOf" srcId="{8EF6BDE5-B734-4D56-B1AC-1BB9FDAD7D42}" destId="{A48BA9BD-A596-4114-9119-990088508A9C}" srcOrd="1" destOrd="0" presId="urn:microsoft.com/office/officeart/2005/8/layout/orgChart1"/>
    <dgm:cxn modelId="{4EF26738-666B-496A-BB78-EA795E9E2A34}" type="presParOf" srcId="{A48BA9BD-A596-4114-9119-990088508A9C}" destId="{97D84C91-ABA3-4DE0-9041-651B32793242}" srcOrd="0" destOrd="0" presId="urn:microsoft.com/office/officeart/2005/8/layout/orgChart1"/>
    <dgm:cxn modelId="{8163EF37-9286-49AC-9D21-386429EFB5A7}" type="presParOf" srcId="{A48BA9BD-A596-4114-9119-990088508A9C}" destId="{CC057F88-DA03-466F-A153-1560D036B2BD}" srcOrd="1" destOrd="0" presId="urn:microsoft.com/office/officeart/2005/8/layout/orgChart1"/>
    <dgm:cxn modelId="{EFD2D0F0-830B-4426-9480-309453A45E8B}" type="presParOf" srcId="{CC057F88-DA03-466F-A153-1560D036B2BD}" destId="{89E5CDCD-10FB-4F19-BEAA-D62CE1D4E1D1}" srcOrd="0" destOrd="0" presId="urn:microsoft.com/office/officeart/2005/8/layout/orgChart1"/>
    <dgm:cxn modelId="{13206D62-719A-4768-8C8E-C086F2051F5B}" type="presParOf" srcId="{89E5CDCD-10FB-4F19-BEAA-D62CE1D4E1D1}" destId="{10AC6493-4857-474F-A81C-17F2D2D90A4A}" srcOrd="0" destOrd="0" presId="urn:microsoft.com/office/officeart/2005/8/layout/orgChart1"/>
    <dgm:cxn modelId="{C0BA3DCF-C2B1-4F47-8D25-9BFD6CF45FB2}" type="presParOf" srcId="{89E5CDCD-10FB-4F19-BEAA-D62CE1D4E1D1}" destId="{4E493881-53EC-408C-AF1B-5284DE1938CF}" srcOrd="1" destOrd="0" presId="urn:microsoft.com/office/officeart/2005/8/layout/orgChart1"/>
    <dgm:cxn modelId="{29C395C8-6ABD-4E48-9375-B5CD5CAB9AD2}" type="presParOf" srcId="{CC057F88-DA03-466F-A153-1560D036B2BD}" destId="{0E246EFA-1B65-4ADA-89A1-1E6A47944CAF}" srcOrd="1" destOrd="0" presId="urn:microsoft.com/office/officeart/2005/8/layout/orgChart1"/>
    <dgm:cxn modelId="{BE101ED8-AF24-4773-94C1-E19C4119DB6A}" type="presParOf" srcId="{0E246EFA-1B65-4ADA-89A1-1E6A47944CAF}" destId="{BFCB14B6-2DDE-4459-B1AC-1B41C86224A9}" srcOrd="0" destOrd="0" presId="urn:microsoft.com/office/officeart/2005/8/layout/orgChart1"/>
    <dgm:cxn modelId="{67B5BBC8-D29B-4F64-8247-9E6E40C6DA4B}" type="presParOf" srcId="{0E246EFA-1B65-4ADA-89A1-1E6A47944CAF}" destId="{B93DE407-A556-49A6-8705-C684115D19F9}" srcOrd="1" destOrd="0" presId="urn:microsoft.com/office/officeart/2005/8/layout/orgChart1"/>
    <dgm:cxn modelId="{19EB4EE3-64A4-404A-86E2-0D96B7C3C8DA}" type="presParOf" srcId="{B93DE407-A556-49A6-8705-C684115D19F9}" destId="{08F54E7D-B4C5-4ECF-AA8D-685D5BCE9521}" srcOrd="0" destOrd="0" presId="urn:microsoft.com/office/officeart/2005/8/layout/orgChart1"/>
    <dgm:cxn modelId="{DAF49DD2-6A76-4DB7-AD48-321A543084F8}" type="presParOf" srcId="{08F54E7D-B4C5-4ECF-AA8D-685D5BCE9521}" destId="{922B4D38-9DD2-417A-9C77-23E9819B09A0}" srcOrd="0" destOrd="0" presId="urn:microsoft.com/office/officeart/2005/8/layout/orgChart1"/>
    <dgm:cxn modelId="{EC82DCC8-2B6A-4B82-9A14-7D68EA98BDDB}" type="presParOf" srcId="{08F54E7D-B4C5-4ECF-AA8D-685D5BCE9521}" destId="{8E12AA38-D924-4CA4-A3F3-2F743E36ED94}" srcOrd="1" destOrd="0" presId="urn:microsoft.com/office/officeart/2005/8/layout/orgChart1"/>
    <dgm:cxn modelId="{5EAD97DA-7A2F-4A3E-A2F9-4574060D00DC}" type="presParOf" srcId="{B93DE407-A556-49A6-8705-C684115D19F9}" destId="{8A8CC056-7B4A-4F5C-ABD5-592D2455972F}" srcOrd="1" destOrd="0" presId="urn:microsoft.com/office/officeart/2005/8/layout/orgChart1"/>
    <dgm:cxn modelId="{45857C05-7C3C-4B09-804C-3E47CBB20187}" type="presParOf" srcId="{B93DE407-A556-49A6-8705-C684115D19F9}" destId="{6DD44BF6-C63C-4670-811E-2E5B856FFC23}" srcOrd="2" destOrd="0" presId="urn:microsoft.com/office/officeart/2005/8/layout/orgChart1"/>
    <dgm:cxn modelId="{9A0A7AEB-A62F-4788-9C62-AF4F4924D164}" type="presParOf" srcId="{0E246EFA-1B65-4ADA-89A1-1E6A47944CAF}" destId="{7DF00C83-8BB8-4943-9F42-8D598BA8DD5C}" srcOrd="2" destOrd="0" presId="urn:microsoft.com/office/officeart/2005/8/layout/orgChart1"/>
    <dgm:cxn modelId="{DA2B599E-30A2-4982-8B94-77E3F8871327}" type="presParOf" srcId="{0E246EFA-1B65-4ADA-89A1-1E6A47944CAF}" destId="{32AAD60B-4FA1-4C9B-B924-856978FE7F02}" srcOrd="3" destOrd="0" presId="urn:microsoft.com/office/officeart/2005/8/layout/orgChart1"/>
    <dgm:cxn modelId="{DE1B9F28-FB4A-47A5-B5AD-D208BFC12058}" type="presParOf" srcId="{32AAD60B-4FA1-4C9B-B924-856978FE7F02}" destId="{FE252664-2DE8-4BC1-812F-5F12C4443D0E}" srcOrd="0" destOrd="0" presId="urn:microsoft.com/office/officeart/2005/8/layout/orgChart1"/>
    <dgm:cxn modelId="{2325F7E5-1D51-486E-A5B7-9EB043D99415}" type="presParOf" srcId="{FE252664-2DE8-4BC1-812F-5F12C4443D0E}" destId="{3298A7F3-97F5-43F1-ACAC-BF820EFEFCCA}" srcOrd="0" destOrd="0" presId="urn:microsoft.com/office/officeart/2005/8/layout/orgChart1"/>
    <dgm:cxn modelId="{FEEFA3FA-192D-4C61-B417-098983347A10}" type="presParOf" srcId="{FE252664-2DE8-4BC1-812F-5F12C4443D0E}" destId="{4B5CF0FF-1BDE-4232-A467-BB1D6269FE3F}" srcOrd="1" destOrd="0" presId="urn:microsoft.com/office/officeart/2005/8/layout/orgChart1"/>
    <dgm:cxn modelId="{F0A3AB4A-389A-4CBF-A0F4-5171B9A641FD}" type="presParOf" srcId="{32AAD60B-4FA1-4C9B-B924-856978FE7F02}" destId="{60FCF63F-D703-4274-9640-CF2324AFBFAA}" srcOrd="1" destOrd="0" presId="urn:microsoft.com/office/officeart/2005/8/layout/orgChart1"/>
    <dgm:cxn modelId="{FB678F4E-4C7B-4EC2-B590-F63CAB7DB8F2}" type="presParOf" srcId="{32AAD60B-4FA1-4C9B-B924-856978FE7F02}" destId="{7A4CE8A4-15C5-4940-8FE1-0122AEC4E378}" srcOrd="2" destOrd="0" presId="urn:microsoft.com/office/officeart/2005/8/layout/orgChart1"/>
    <dgm:cxn modelId="{733AFFAB-432A-4BF1-8713-DF9A3E1D3DEF}" type="presParOf" srcId="{CC057F88-DA03-466F-A153-1560D036B2BD}" destId="{E5D9B22D-E90D-47CA-8A05-0214095285C3}" srcOrd="2" destOrd="0" presId="urn:microsoft.com/office/officeart/2005/8/layout/orgChart1"/>
    <dgm:cxn modelId="{801B4FCA-D6CE-43E6-B7C8-AB5BD0EDE066}" type="presParOf" srcId="{A48BA9BD-A596-4114-9119-990088508A9C}" destId="{952D2BAA-712A-46FD-A793-0C8EBDA6AE28}" srcOrd="2" destOrd="0" presId="urn:microsoft.com/office/officeart/2005/8/layout/orgChart1"/>
    <dgm:cxn modelId="{63A07B37-F675-4FA9-99DC-679B42F533F8}" type="presParOf" srcId="{A48BA9BD-A596-4114-9119-990088508A9C}" destId="{B16D32B6-36BE-4BB5-9D71-153A7756A015}" srcOrd="3" destOrd="0" presId="urn:microsoft.com/office/officeart/2005/8/layout/orgChart1"/>
    <dgm:cxn modelId="{F9199A53-EA5A-4E88-9C7C-2954DCFD1092}" type="presParOf" srcId="{B16D32B6-36BE-4BB5-9D71-153A7756A015}" destId="{533426C5-119D-4AA2-809B-8FD0503E0844}" srcOrd="0" destOrd="0" presId="urn:microsoft.com/office/officeart/2005/8/layout/orgChart1"/>
    <dgm:cxn modelId="{E8DDEAC0-D668-4451-8F9F-94F8BB1DF8A9}" type="presParOf" srcId="{533426C5-119D-4AA2-809B-8FD0503E0844}" destId="{4D3F3403-7728-4F42-BF10-E138D844E8B7}" srcOrd="0" destOrd="0" presId="urn:microsoft.com/office/officeart/2005/8/layout/orgChart1"/>
    <dgm:cxn modelId="{39318892-B12D-4BB2-8FE6-B0CBC5F83A5B}" type="presParOf" srcId="{533426C5-119D-4AA2-809B-8FD0503E0844}" destId="{BE8978E5-DDBB-40EC-8A81-1669C6ABF9B8}" srcOrd="1" destOrd="0" presId="urn:microsoft.com/office/officeart/2005/8/layout/orgChart1"/>
    <dgm:cxn modelId="{F503C106-6848-4F89-AB7D-0C6CBCA1A4D6}" type="presParOf" srcId="{B16D32B6-36BE-4BB5-9D71-153A7756A015}" destId="{3C36841D-7090-4E45-ACFB-99282E3CC6E2}" srcOrd="1" destOrd="0" presId="urn:microsoft.com/office/officeart/2005/8/layout/orgChart1"/>
    <dgm:cxn modelId="{A7012FD0-874A-42FD-AE54-FD9E111F1849}" type="presParOf" srcId="{3C36841D-7090-4E45-ACFB-99282E3CC6E2}" destId="{825BF370-5C6D-4F58-AB29-120DF0D8D43D}" srcOrd="0" destOrd="0" presId="urn:microsoft.com/office/officeart/2005/8/layout/orgChart1"/>
    <dgm:cxn modelId="{EA58A006-74B5-42E8-B6EE-A7791FD7E4BC}" type="presParOf" srcId="{3C36841D-7090-4E45-ACFB-99282E3CC6E2}" destId="{E9EC0001-AE59-4DA3-A504-361953AEC891}" srcOrd="1" destOrd="0" presId="urn:microsoft.com/office/officeart/2005/8/layout/orgChart1"/>
    <dgm:cxn modelId="{7C89183B-64BC-471D-88A3-11372DD9C20C}" type="presParOf" srcId="{E9EC0001-AE59-4DA3-A504-361953AEC891}" destId="{66B15A07-ACCF-4BE9-B69E-368217A1E156}" srcOrd="0" destOrd="0" presId="urn:microsoft.com/office/officeart/2005/8/layout/orgChart1"/>
    <dgm:cxn modelId="{F555434A-6512-4BAD-A754-9895E7C68A69}" type="presParOf" srcId="{66B15A07-ACCF-4BE9-B69E-368217A1E156}" destId="{F406CD9F-2F59-4FB4-BD4D-820578B0382D}" srcOrd="0" destOrd="0" presId="urn:microsoft.com/office/officeart/2005/8/layout/orgChart1"/>
    <dgm:cxn modelId="{11B58A50-2B30-43B3-81B1-F6FA6AFB3160}" type="presParOf" srcId="{66B15A07-ACCF-4BE9-B69E-368217A1E156}" destId="{F56C11DC-BC91-4F04-9E46-6A89FAC352EF}" srcOrd="1" destOrd="0" presId="urn:microsoft.com/office/officeart/2005/8/layout/orgChart1"/>
    <dgm:cxn modelId="{3B33B6C0-D5ED-409B-8C11-60B5AE24FCE9}" type="presParOf" srcId="{E9EC0001-AE59-4DA3-A504-361953AEC891}" destId="{47AE01C7-AF77-4381-BC2A-399A52F2EC4E}" srcOrd="1" destOrd="0" presId="urn:microsoft.com/office/officeart/2005/8/layout/orgChart1"/>
    <dgm:cxn modelId="{E1B36F49-25F2-4CD3-B427-4D5C01B7A0C2}" type="presParOf" srcId="{E9EC0001-AE59-4DA3-A504-361953AEC891}" destId="{FA4B8530-F895-4535-BCEA-6E273D2BC04E}" srcOrd="2" destOrd="0" presId="urn:microsoft.com/office/officeart/2005/8/layout/orgChart1"/>
    <dgm:cxn modelId="{A5B0C3A9-14A0-4725-A6EF-1A8A27699CA2}" type="presParOf" srcId="{3C36841D-7090-4E45-ACFB-99282E3CC6E2}" destId="{14F2E78B-60F3-4986-969B-390429190F20}" srcOrd="2" destOrd="0" presId="urn:microsoft.com/office/officeart/2005/8/layout/orgChart1"/>
    <dgm:cxn modelId="{61E44B75-2F7A-4EFC-B60E-C0EE4B9502CA}" type="presParOf" srcId="{3C36841D-7090-4E45-ACFB-99282E3CC6E2}" destId="{F8B305EF-3BCB-4F44-A91E-482BE4310B8D}" srcOrd="3" destOrd="0" presId="urn:microsoft.com/office/officeart/2005/8/layout/orgChart1"/>
    <dgm:cxn modelId="{A41126BD-C9F9-4370-82AD-B12BF6A5B523}" type="presParOf" srcId="{F8B305EF-3BCB-4F44-A91E-482BE4310B8D}" destId="{2B25FE49-DF1B-4EA7-A112-0AC1C03A5D0A}" srcOrd="0" destOrd="0" presId="urn:microsoft.com/office/officeart/2005/8/layout/orgChart1"/>
    <dgm:cxn modelId="{7ACCA614-9C1C-4CC1-80C9-ACF7332942E5}" type="presParOf" srcId="{2B25FE49-DF1B-4EA7-A112-0AC1C03A5D0A}" destId="{8EDC8696-4434-49C1-B81D-F5103264A5AB}" srcOrd="0" destOrd="0" presId="urn:microsoft.com/office/officeart/2005/8/layout/orgChart1"/>
    <dgm:cxn modelId="{0357DDAA-7BB4-493A-A09D-F6C93C37B6B7}" type="presParOf" srcId="{2B25FE49-DF1B-4EA7-A112-0AC1C03A5D0A}" destId="{5BEB2077-EF2D-4D68-B552-55408318062B}" srcOrd="1" destOrd="0" presId="urn:microsoft.com/office/officeart/2005/8/layout/orgChart1"/>
    <dgm:cxn modelId="{EB901D66-CB05-4069-B21A-46CAADD76873}" type="presParOf" srcId="{F8B305EF-3BCB-4F44-A91E-482BE4310B8D}" destId="{15009C8E-7B28-45FE-852B-4C172F7A2DA9}" srcOrd="1" destOrd="0" presId="urn:microsoft.com/office/officeart/2005/8/layout/orgChart1"/>
    <dgm:cxn modelId="{4D201F85-BE38-4480-8D1E-F2F812262CD4}" type="presParOf" srcId="{F8B305EF-3BCB-4F44-A91E-482BE4310B8D}" destId="{85C4E380-97E8-4C80-8FD5-86C0D8D67B08}" srcOrd="2" destOrd="0" presId="urn:microsoft.com/office/officeart/2005/8/layout/orgChart1"/>
    <dgm:cxn modelId="{BFAB26ED-8F89-4794-B753-8AC804B8B6BA}" type="presParOf" srcId="{B16D32B6-36BE-4BB5-9D71-153A7756A015}" destId="{B564D184-AA0E-4A95-BF6C-C2A6D70B5C99}" srcOrd="2" destOrd="0" presId="urn:microsoft.com/office/officeart/2005/8/layout/orgChart1"/>
    <dgm:cxn modelId="{61C33DB2-593E-4DDC-A615-362A1C79A8E6}" type="presParOf" srcId="{A48BA9BD-A596-4114-9119-990088508A9C}" destId="{B82C9DC5-FF25-439C-991E-91A9DF722F36}" srcOrd="4" destOrd="0" presId="urn:microsoft.com/office/officeart/2005/8/layout/orgChart1"/>
    <dgm:cxn modelId="{ECCFA667-B416-4818-BA9C-BABE3B777A7F}" type="presParOf" srcId="{A48BA9BD-A596-4114-9119-990088508A9C}" destId="{36092030-DE75-410B-8A6D-90E677AD5E2B}" srcOrd="5" destOrd="0" presId="urn:microsoft.com/office/officeart/2005/8/layout/orgChart1"/>
    <dgm:cxn modelId="{A48C0301-D10C-4F11-8017-72A19FD39511}" type="presParOf" srcId="{36092030-DE75-410B-8A6D-90E677AD5E2B}" destId="{6783A16C-B464-4D5E-93F7-63C0E9E52B83}" srcOrd="0" destOrd="0" presId="urn:microsoft.com/office/officeart/2005/8/layout/orgChart1"/>
    <dgm:cxn modelId="{AC078E10-371A-430D-BFCD-38501348F10C}" type="presParOf" srcId="{6783A16C-B464-4D5E-93F7-63C0E9E52B83}" destId="{D7D85615-5BB6-4450-BD59-B057279E7832}" srcOrd="0" destOrd="0" presId="urn:microsoft.com/office/officeart/2005/8/layout/orgChart1"/>
    <dgm:cxn modelId="{1CD968C7-3746-4431-B67A-D8238B9FC6F6}" type="presParOf" srcId="{6783A16C-B464-4D5E-93F7-63C0E9E52B83}" destId="{08DDDE09-802C-4689-AE14-B52157BC6764}" srcOrd="1" destOrd="0" presId="urn:microsoft.com/office/officeart/2005/8/layout/orgChart1"/>
    <dgm:cxn modelId="{0DED9224-3A8C-48B0-8BDF-68BA37D4F6B4}" type="presParOf" srcId="{36092030-DE75-410B-8A6D-90E677AD5E2B}" destId="{CD17D899-6D8C-4976-9D14-6C03ED742673}" srcOrd="1" destOrd="0" presId="urn:microsoft.com/office/officeart/2005/8/layout/orgChart1"/>
    <dgm:cxn modelId="{F1B574C0-FCC3-4CF8-BD3A-6B3E59AC2D1E}" type="presParOf" srcId="{CD17D899-6D8C-4976-9D14-6C03ED742673}" destId="{B2F5322B-E41E-442F-A119-364FE2DCD8B9}" srcOrd="0" destOrd="0" presId="urn:microsoft.com/office/officeart/2005/8/layout/orgChart1"/>
    <dgm:cxn modelId="{2A105428-896A-4BDC-81AD-1D167647334D}" type="presParOf" srcId="{CD17D899-6D8C-4976-9D14-6C03ED742673}" destId="{F82F013D-E263-4A18-8FDC-E1BE80FB81F9}" srcOrd="1" destOrd="0" presId="urn:microsoft.com/office/officeart/2005/8/layout/orgChart1"/>
    <dgm:cxn modelId="{0097F3D5-6922-4120-8555-A9E928F5ADDE}" type="presParOf" srcId="{F82F013D-E263-4A18-8FDC-E1BE80FB81F9}" destId="{5D599793-2E70-419D-929B-4450CEB5C3E3}" srcOrd="0" destOrd="0" presId="urn:microsoft.com/office/officeart/2005/8/layout/orgChart1"/>
    <dgm:cxn modelId="{4F51D31F-BC1C-488A-ABD0-1842F42C195F}" type="presParOf" srcId="{5D599793-2E70-419D-929B-4450CEB5C3E3}" destId="{504741BC-1AA7-49F7-94E5-ADAF1481989A}" srcOrd="0" destOrd="0" presId="urn:microsoft.com/office/officeart/2005/8/layout/orgChart1"/>
    <dgm:cxn modelId="{91F55087-FA9F-4504-9161-226CC14AD47F}" type="presParOf" srcId="{5D599793-2E70-419D-929B-4450CEB5C3E3}" destId="{D1CCDB40-4DA3-4DAD-877B-9259DE5E2BE9}" srcOrd="1" destOrd="0" presId="urn:microsoft.com/office/officeart/2005/8/layout/orgChart1"/>
    <dgm:cxn modelId="{614811C6-BC51-4E72-A518-DE5AE97BC50E}" type="presParOf" srcId="{F82F013D-E263-4A18-8FDC-E1BE80FB81F9}" destId="{BBE0EC6C-3570-415E-8B5C-47C5502C0944}" srcOrd="1" destOrd="0" presId="urn:microsoft.com/office/officeart/2005/8/layout/orgChart1"/>
    <dgm:cxn modelId="{F1DAB0B2-5BDE-4FD8-8EF5-2B1A8B8868F7}" type="presParOf" srcId="{F82F013D-E263-4A18-8FDC-E1BE80FB81F9}" destId="{612645F1-80AC-4D00-A865-ADF4223A2FD3}" srcOrd="2" destOrd="0" presId="urn:microsoft.com/office/officeart/2005/8/layout/orgChart1"/>
    <dgm:cxn modelId="{9323ADB4-4011-4705-94C1-1CEFE6425DD7}" type="presParOf" srcId="{CD17D899-6D8C-4976-9D14-6C03ED742673}" destId="{68913539-08B9-4A97-A8B5-A34052A0AD89}" srcOrd="2" destOrd="0" presId="urn:microsoft.com/office/officeart/2005/8/layout/orgChart1"/>
    <dgm:cxn modelId="{56DB4916-0EAD-4216-8216-715D13D754CE}" type="presParOf" srcId="{CD17D899-6D8C-4976-9D14-6C03ED742673}" destId="{D82723E3-AC80-49D2-A062-6C04CBD6D1C3}" srcOrd="3" destOrd="0" presId="urn:microsoft.com/office/officeart/2005/8/layout/orgChart1"/>
    <dgm:cxn modelId="{345FA3A7-D817-47AA-94E2-A047A23B6096}" type="presParOf" srcId="{D82723E3-AC80-49D2-A062-6C04CBD6D1C3}" destId="{3F932ABB-8B4D-481E-A1D3-199E95BDB588}" srcOrd="0" destOrd="0" presId="urn:microsoft.com/office/officeart/2005/8/layout/orgChart1"/>
    <dgm:cxn modelId="{7F14C42F-1D27-41F9-A13C-47F56919C8E1}" type="presParOf" srcId="{3F932ABB-8B4D-481E-A1D3-199E95BDB588}" destId="{BF4F369C-156B-4E13-B0D0-518615491451}" srcOrd="0" destOrd="0" presId="urn:microsoft.com/office/officeart/2005/8/layout/orgChart1"/>
    <dgm:cxn modelId="{CF63C474-546B-442B-8425-054CD68C740B}" type="presParOf" srcId="{3F932ABB-8B4D-481E-A1D3-199E95BDB588}" destId="{8E1D5038-154A-47F1-B871-5077664EC6CA}" srcOrd="1" destOrd="0" presId="urn:microsoft.com/office/officeart/2005/8/layout/orgChart1"/>
    <dgm:cxn modelId="{9F65DB2A-CC05-4526-A5B9-D2F1B77EEC0A}" type="presParOf" srcId="{D82723E3-AC80-49D2-A062-6C04CBD6D1C3}" destId="{46D75991-5C77-470C-A2ED-EA3E4732072B}" srcOrd="1" destOrd="0" presId="urn:microsoft.com/office/officeart/2005/8/layout/orgChart1"/>
    <dgm:cxn modelId="{5AA3AC5F-2530-4800-97CF-4BCC8B4B62BC}" type="presParOf" srcId="{D82723E3-AC80-49D2-A062-6C04CBD6D1C3}" destId="{76BF6A05-F25D-46DC-863C-2AF1A8B9D129}" srcOrd="2" destOrd="0" presId="urn:microsoft.com/office/officeart/2005/8/layout/orgChart1"/>
    <dgm:cxn modelId="{03ED6049-A0FC-467C-B5D9-D18CDE6103FD}" type="presParOf" srcId="{36092030-DE75-410B-8A6D-90E677AD5E2B}" destId="{0F87291A-DA2F-4C62-92BF-D373CC2B4E18}" srcOrd="2" destOrd="0" presId="urn:microsoft.com/office/officeart/2005/8/layout/orgChart1"/>
    <dgm:cxn modelId="{27F6C6E4-2E5A-40D2-9F79-24A86A11381F}" type="presParOf" srcId="{8EF6BDE5-B734-4D56-B1AC-1BB9FDAD7D42}" destId="{335FE6B4-E65C-47A3-8F4C-3DBEA1016AF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F52503-6DE1-4120-A043-E0B7D57E5A2F}"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047419F3-5299-49B0-9AE1-041918230928}">
      <dgm:prSet phldrT="[Text]"/>
      <dgm:spPr/>
      <dgm:t>
        <a:bodyPr/>
        <a:lstStyle/>
        <a:p>
          <a:r>
            <a:rPr lang="en-US" b="1" dirty="0" smtClean="0">
              <a:solidFill>
                <a:schemeClr val="tx1"/>
              </a:solidFill>
            </a:rPr>
            <a:t>Structured data</a:t>
          </a:r>
          <a:endParaRPr lang="en-US" b="1" dirty="0">
            <a:solidFill>
              <a:schemeClr val="tx1"/>
            </a:solidFill>
          </a:endParaRPr>
        </a:p>
      </dgm:t>
    </dgm:pt>
    <dgm:pt modelId="{1E8C2FB1-BC42-49DF-932E-8EFB536C8C75}" type="parTrans" cxnId="{24C18368-F111-42E0-B3B0-F86371A6C97C}">
      <dgm:prSet/>
      <dgm:spPr/>
      <dgm:t>
        <a:bodyPr/>
        <a:lstStyle/>
        <a:p>
          <a:endParaRPr lang="en-US" b="1">
            <a:solidFill>
              <a:schemeClr val="tx1"/>
            </a:solidFill>
          </a:endParaRPr>
        </a:p>
      </dgm:t>
    </dgm:pt>
    <dgm:pt modelId="{0A7A8CA6-0776-4C2C-8886-4BF03C8DEE75}" type="sibTrans" cxnId="{24C18368-F111-42E0-B3B0-F86371A6C97C}">
      <dgm:prSet/>
      <dgm:spPr/>
      <dgm:t>
        <a:bodyPr/>
        <a:lstStyle/>
        <a:p>
          <a:endParaRPr lang="en-US" b="1">
            <a:solidFill>
              <a:schemeClr val="tx1"/>
            </a:solidFill>
          </a:endParaRPr>
        </a:p>
      </dgm:t>
    </dgm:pt>
    <dgm:pt modelId="{915522A2-5754-47D1-8E9B-886F8C93A075}">
      <dgm:prSet phldrT="[Text]"/>
      <dgm:spPr/>
      <dgm:t>
        <a:bodyPr/>
        <a:lstStyle/>
        <a:p>
          <a:r>
            <a:rPr lang="en-US" b="1" dirty="0" smtClean="0">
              <a:solidFill>
                <a:schemeClr val="tx1"/>
              </a:solidFill>
            </a:rPr>
            <a:t>data that is identifiable because it is organized in a structure</a:t>
          </a:r>
          <a:endParaRPr lang="en-US" b="1" dirty="0">
            <a:solidFill>
              <a:schemeClr val="tx1"/>
            </a:solidFill>
          </a:endParaRPr>
        </a:p>
      </dgm:t>
    </dgm:pt>
    <dgm:pt modelId="{F2A40873-5C44-4F74-A7BD-82DD3F2E2750}" type="parTrans" cxnId="{56CDF5A2-E3BB-4B3A-A80A-E4A928BAA490}">
      <dgm:prSet/>
      <dgm:spPr/>
      <dgm:t>
        <a:bodyPr/>
        <a:lstStyle/>
        <a:p>
          <a:endParaRPr lang="en-US" b="1">
            <a:solidFill>
              <a:schemeClr val="tx1"/>
            </a:solidFill>
          </a:endParaRPr>
        </a:p>
      </dgm:t>
    </dgm:pt>
    <dgm:pt modelId="{4C96DB01-078B-4334-8F41-A4F6B6A17A37}" type="sibTrans" cxnId="{56CDF5A2-E3BB-4B3A-A80A-E4A928BAA490}">
      <dgm:prSet/>
      <dgm:spPr/>
      <dgm:t>
        <a:bodyPr/>
        <a:lstStyle/>
        <a:p>
          <a:endParaRPr lang="en-US" b="1">
            <a:solidFill>
              <a:schemeClr val="tx1"/>
            </a:solidFill>
          </a:endParaRPr>
        </a:p>
      </dgm:t>
    </dgm:pt>
    <dgm:pt modelId="{3BDC0A0D-2D42-4B44-9ED8-63A2CDB5F8AB}">
      <dgm:prSet phldrT="[Text]"/>
      <dgm:spPr/>
      <dgm:t>
        <a:bodyPr/>
        <a:lstStyle/>
        <a:p>
          <a:r>
            <a:rPr lang="en-US" b="1" dirty="0" smtClean="0">
              <a:solidFill>
                <a:schemeClr val="tx1"/>
              </a:solidFill>
            </a:rPr>
            <a:t>e.g. database</a:t>
          </a:r>
          <a:endParaRPr lang="en-US" b="1" dirty="0">
            <a:solidFill>
              <a:schemeClr val="tx1"/>
            </a:solidFill>
          </a:endParaRPr>
        </a:p>
      </dgm:t>
    </dgm:pt>
    <dgm:pt modelId="{003703F1-79E0-47F0-96A1-A403A19D143E}" type="parTrans" cxnId="{4D2D6976-15DF-4C82-B300-56EE38E43409}">
      <dgm:prSet/>
      <dgm:spPr/>
      <dgm:t>
        <a:bodyPr/>
        <a:lstStyle/>
        <a:p>
          <a:endParaRPr lang="en-US" b="1">
            <a:solidFill>
              <a:schemeClr val="tx1"/>
            </a:solidFill>
          </a:endParaRPr>
        </a:p>
      </dgm:t>
    </dgm:pt>
    <dgm:pt modelId="{1E18E848-3048-474F-B59E-EED068A57929}" type="sibTrans" cxnId="{4D2D6976-15DF-4C82-B300-56EE38E43409}">
      <dgm:prSet/>
      <dgm:spPr/>
      <dgm:t>
        <a:bodyPr/>
        <a:lstStyle/>
        <a:p>
          <a:endParaRPr lang="en-US" b="1">
            <a:solidFill>
              <a:schemeClr val="tx1"/>
            </a:solidFill>
          </a:endParaRPr>
        </a:p>
      </dgm:t>
    </dgm:pt>
    <dgm:pt modelId="{EAEFD9C5-0F7D-4319-8AE5-657D33CDCC2C}">
      <dgm:prSet phldrT="[Text]"/>
      <dgm:spPr/>
      <dgm:t>
        <a:bodyPr/>
        <a:lstStyle/>
        <a:p>
          <a:r>
            <a:rPr lang="en-US" b="1" dirty="0" smtClean="0">
              <a:solidFill>
                <a:schemeClr val="tx1"/>
              </a:solidFill>
            </a:rPr>
            <a:t>Semi-structured data</a:t>
          </a:r>
          <a:endParaRPr lang="en-US" b="1" dirty="0">
            <a:solidFill>
              <a:schemeClr val="tx1"/>
            </a:solidFill>
          </a:endParaRPr>
        </a:p>
      </dgm:t>
    </dgm:pt>
    <dgm:pt modelId="{E0F36490-4FA3-4F3C-A2E7-DBA48BA0D286}" type="parTrans" cxnId="{32DFEF18-26D3-403F-A1D9-85EE80EB3A51}">
      <dgm:prSet/>
      <dgm:spPr/>
      <dgm:t>
        <a:bodyPr/>
        <a:lstStyle/>
        <a:p>
          <a:endParaRPr lang="en-US" b="1">
            <a:solidFill>
              <a:schemeClr val="tx1"/>
            </a:solidFill>
          </a:endParaRPr>
        </a:p>
      </dgm:t>
    </dgm:pt>
    <dgm:pt modelId="{4DD2F61A-AB1B-4BF3-9843-A5EBD48F6D40}" type="sibTrans" cxnId="{32DFEF18-26D3-403F-A1D9-85EE80EB3A51}">
      <dgm:prSet/>
      <dgm:spPr/>
      <dgm:t>
        <a:bodyPr/>
        <a:lstStyle/>
        <a:p>
          <a:endParaRPr lang="en-US" b="1">
            <a:solidFill>
              <a:schemeClr val="tx1"/>
            </a:solidFill>
          </a:endParaRPr>
        </a:p>
      </dgm:t>
    </dgm:pt>
    <dgm:pt modelId="{56E37E37-8C47-401B-9F2E-253C1E9F7591}">
      <dgm:prSet phldrT="[Text]"/>
      <dgm:spPr/>
      <dgm:t>
        <a:bodyPr/>
        <a:lstStyle/>
        <a:p>
          <a:r>
            <a:rPr lang="en-US" b="1" dirty="0" smtClean="0">
              <a:solidFill>
                <a:schemeClr val="tx1"/>
              </a:solidFill>
            </a:rPr>
            <a:t>Has structure but not enough to qualify as structured data (</a:t>
          </a:r>
          <a:r>
            <a:rPr lang="en-US" b="1" dirty="0" err="1" smtClean="0">
              <a:solidFill>
                <a:schemeClr val="tx1"/>
              </a:solidFill>
            </a:rPr>
            <a:t>Loshin</a:t>
          </a:r>
          <a:r>
            <a:rPr lang="en-US" b="1" dirty="0" smtClean="0">
              <a:solidFill>
                <a:schemeClr val="tx1"/>
              </a:solidFill>
            </a:rPr>
            <a:t>, 2005)</a:t>
          </a:r>
          <a:endParaRPr lang="en-US" b="1" dirty="0">
            <a:solidFill>
              <a:schemeClr val="tx1"/>
            </a:solidFill>
          </a:endParaRPr>
        </a:p>
      </dgm:t>
    </dgm:pt>
    <dgm:pt modelId="{432BBA80-16FB-42C2-960E-68B6B236713B}" type="parTrans" cxnId="{AF921379-56FC-45F5-954B-DE842DBD961A}">
      <dgm:prSet/>
      <dgm:spPr/>
      <dgm:t>
        <a:bodyPr/>
        <a:lstStyle/>
        <a:p>
          <a:endParaRPr lang="en-US" b="1">
            <a:solidFill>
              <a:schemeClr val="tx1"/>
            </a:solidFill>
          </a:endParaRPr>
        </a:p>
      </dgm:t>
    </dgm:pt>
    <dgm:pt modelId="{EA7F9056-3FE0-4167-85A4-4D7D17B34DC4}" type="sibTrans" cxnId="{AF921379-56FC-45F5-954B-DE842DBD961A}">
      <dgm:prSet/>
      <dgm:spPr/>
      <dgm:t>
        <a:bodyPr/>
        <a:lstStyle/>
        <a:p>
          <a:endParaRPr lang="en-US" b="1">
            <a:solidFill>
              <a:schemeClr val="tx1"/>
            </a:solidFill>
          </a:endParaRPr>
        </a:p>
      </dgm:t>
    </dgm:pt>
    <dgm:pt modelId="{61A12509-D0E0-467B-988A-183752587FBC}">
      <dgm:prSet phldrT="[Text]"/>
      <dgm:spPr/>
      <dgm:t>
        <a:bodyPr/>
        <a:lstStyle/>
        <a:p>
          <a:r>
            <a:rPr lang="en-US" b="1" dirty="0" smtClean="0">
              <a:solidFill>
                <a:schemeClr val="tx1"/>
              </a:solidFill>
            </a:rPr>
            <a:t>e.g. XML </a:t>
          </a:r>
          <a:endParaRPr lang="en-US" b="1" dirty="0">
            <a:solidFill>
              <a:schemeClr val="tx1"/>
            </a:solidFill>
          </a:endParaRPr>
        </a:p>
      </dgm:t>
    </dgm:pt>
    <dgm:pt modelId="{21B30014-A49C-4EC1-A4CA-8489EC91F41B}" type="parTrans" cxnId="{5B80A678-5AFC-407F-823C-3AF3D3ECE2BF}">
      <dgm:prSet/>
      <dgm:spPr/>
      <dgm:t>
        <a:bodyPr/>
        <a:lstStyle/>
        <a:p>
          <a:endParaRPr lang="en-US" b="1">
            <a:solidFill>
              <a:schemeClr val="tx1"/>
            </a:solidFill>
          </a:endParaRPr>
        </a:p>
      </dgm:t>
    </dgm:pt>
    <dgm:pt modelId="{A13DC587-598C-47BD-9405-54FF5FA2D04A}" type="sibTrans" cxnId="{5B80A678-5AFC-407F-823C-3AF3D3ECE2BF}">
      <dgm:prSet/>
      <dgm:spPr/>
      <dgm:t>
        <a:bodyPr/>
        <a:lstStyle/>
        <a:p>
          <a:endParaRPr lang="en-US" b="1">
            <a:solidFill>
              <a:schemeClr val="tx1"/>
            </a:solidFill>
          </a:endParaRPr>
        </a:p>
      </dgm:t>
    </dgm:pt>
    <dgm:pt modelId="{B20A4258-605D-40E1-8915-0528D2523B62}">
      <dgm:prSet phldrT="[Text]"/>
      <dgm:spPr/>
      <dgm:t>
        <a:bodyPr/>
        <a:lstStyle/>
        <a:p>
          <a:r>
            <a:rPr lang="en-US" b="1" dirty="0" smtClean="0">
              <a:solidFill>
                <a:schemeClr val="tx1"/>
              </a:solidFill>
            </a:rPr>
            <a:t>Unstructured data</a:t>
          </a:r>
          <a:endParaRPr lang="en-US" b="1" dirty="0">
            <a:solidFill>
              <a:schemeClr val="tx1"/>
            </a:solidFill>
          </a:endParaRPr>
        </a:p>
      </dgm:t>
    </dgm:pt>
    <dgm:pt modelId="{FA8EBDED-32D1-402D-B162-BD38ADF281ED}" type="parTrans" cxnId="{CBE90907-A9A9-4643-B040-0E4267CDDFFC}">
      <dgm:prSet/>
      <dgm:spPr/>
      <dgm:t>
        <a:bodyPr/>
        <a:lstStyle/>
        <a:p>
          <a:endParaRPr lang="en-US" b="1">
            <a:solidFill>
              <a:schemeClr val="tx1"/>
            </a:solidFill>
          </a:endParaRPr>
        </a:p>
      </dgm:t>
    </dgm:pt>
    <dgm:pt modelId="{87432BEE-8395-410A-831C-D0A773C000F3}" type="sibTrans" cxnId="{CBE90907-A9A9-4643-B040-0E4267CDDFFC}">
      <dgm:prSet/>
      <dgm:spPr/>
      <dgm:t>
        <a:bodyPr/>
        <a:lstStyle/>
        <a:p>
          <a:endParaRPr lang="en-US" b="1">
            <a:solidFill>
              <a:schemeClr val="tx1"/>
            </a:solidFill>
          </a:endParaRPr>
        </a:p>
      </dgm:t>
    </dgm:pt>
    <dgm:pt modelId="{40B592F6-E397-42FE-A836-237562761D3C}">
      <dgm:prSet phldrT="[Text]"/>
      <dgm:spPr/>
      <dgm:t>
        <a:bodyPr/>
        <a:lstStyle/>
        <a:p>
          <a:r>
            <a:rPr lang="en-US" b="1" dirty="0" smtClean="0">
              <a:solidFill>
                <a:schemeClr val="tx1"/>
              </a:solidFill>
            </a:rPr>
            <a:t>No identifiable structure/in original format</a:t>
          </a:r>
          <a:endParaRPr lang="en-US" b="1" dirty="0">
            <a:solidFill>
              <a:schemeClr val="tx1"/>
            </a:solidFill>
          </a:endParaRPr>
        </a:p>
      </dgm:t>
    </dgm:pt>
    <dgm:pt modelId="{3641170D-0E7C-41CF-A2C1-CB41BC21990A}" type="parTrans" cxnId="{F953C0E3-4891-46F1-8183-A8382243671C}">
      <dgm:prSet/>
      <dgm:spPr/>
      <dgm:t>
        <a:bodyPr/>
        <a:lstStyle/>
        <a:p>
          <a:endParaRPr lang="en-US" b="1">
            <a:solidFill>
              <a:schemeClr val="tx1"/>
            </a:solidFill>
          </a:endParaRPr>
        </a:p>
      </dgm:t>
    </dgm:pt>
    <dgm:pt modelId="{D1EE7676-5243-40AA-959A-A7E2B4DC7BD9}" type="sibTrans" cxnId="{F953C0E3-4891-46F1-8183-A8382243671C}">
      <dgm:prSet/>
      <dgm:spPr/>
      <dgm:t>
        <a:bodyPr/>
        <a:lstStyle/>
        <a:p>
          <a:endParaRPr lang="en-US" b="1">
            <a:solidFill>
              <a:schemeClr val="tx1"/>
            </a:solidFill>
          </a:endParaRPr>
        </a:p>
      </dgm:t>
    </dgm:pt>
    <dgm:pt modelId="{EABEF9FB-9B14-4BAC-9525-A6D639B0F87D}">
      <dgm:prSet phldrT="[Text]"/>
      <dgm:spPr/>
      <dgm:t>
        <a:bodyPr/>
        <a:lstStyle/>
        <a:p>
          <a:r>
            <a:rPr lang="en-US" b="1" dirty="0" smtClean="0">
              <a:solidFill>
                <a:schemeClr val="tx1"/>
              </a:solidFill>
            </a:rPr>
            <a:t>e.g. bitmap images/objects, text and other data types that are not part of a database</a:t>
          </a:r>
          <a:endParaRPr lang="en-US" b="1" dirty="0">
            <a:solidFill>
              <a:schemeClr val="tx1"/>
            </a:solidFill>
          </a:endParaRPr>
        </a:p>
      </dgm:t>
    </dgm:pt>
    <dgm:pt modelId="{F740FC1D-B14B-4E1A-BE09-2E06D37466D4}" type="parTrans" cxnId="{0A6CE3FB-5326-422A-BB61-25787A1CF55F}">
      <dgm:prSet/>
      <dgm:spPr/>
      <dgm:t>
        <a:bodyPr/>
        <a:lstStyle/>
        <a:p>
          <a:endParaRPr lang="en-US" b="1">
            <a:solidFill>
              <a:schemeClr val="tx1"/>
            </a:solidFill>
          </a:endParaRPr>
        </a:p>
      </dgm:t>
    </dgm:pt>
    <dgm:pt modelId="{9E6A3DD3-30F4-4BC9-B825-49386E9947E4}" type="sibTrans" cxnId="{0A6CE3FB-5326-422A-BB61-25787A1CF55F}">
      <dgm:prSet/>
      <dgm:spPr/>
      <dgm:t>
        <a:bodyPr/>
        <a:lstStyle/>
        <a:p>
          <a:endParaRPr lang="en-US" b="1">
            <a:solidFill>
              <a:schemeClr val="tx1"/>
            </a:solidFill>
          </a:endParaRPr>
        </a:p>
      </dgm:t>
    </dgm:pt>
    <dgm:pt modelId="{072D35F6-4071-44D0-86D2-F6E9E03E2B3F}" type="pres">
      <dgm:prSet presAssocID="{02F52503-6DE1-4120-A043-E0B7D57E5A2F}" presName="linear" presStyleCnt="0">
        <dgm:presLayoutVars>
          <dgm:dir/>
          <dgm:resizeHandles val="exact"/>
        </dgm:presLayoutVars>
      </dgm:prSet>
      <dgm:spPr/>
      <dgm:t>
        <a:bodyPr/>
        <a:lstStyle/>
        <a:p>
          <a:endParaRPr lang="en-US"/>
        </a:p>
      </dgm:t>
    </dgm:pt>
    <dgm:pt modelId="{74D4193F-C75F-4438-B61F-56FEE24C7431}" type="pres">
      <dgm:prSet presAssocID="{047419F3-5299-49B0-9AE1-041918230928}" presName="comp" presStyleCnt="0"/>
      <dgm:spPr/>
    </dgm:pt>
    <dgm:pt modelId="{51B5CCD0-6DF1-4005-BFC8-A0CA1F7096AF}" type="pres">
      <dgm:prSet presAssocID="{047419F3-5299-49B0-9AE1-041918230928}" presName="box" presStyleLbl="node1" presStyleIdx="0" presStyleCnt="3"/>
      <dgm:spPr/>
      <dgm:t>
        <a:bodyPr/>
        <a:lstStyle/>
        <a:p>
          <a:endParaRPr lang="en-US"/>
        </a:p>
      </dgm:t>
    </dgm:pt>
    <dgm:pt modelId="{D722AA26-068F-4B5C-A510-3693E30C844E}" type="pres">
      <dgm:prSet presAssocID="{047419F3-5299-49B0-9AE1-041918230928}" presName="img" presStyleLbl="fgImgPlace1" presStyleIdx="0" presStyleCnt="3"/>
      <dgm:spPr>
        <a:blipFill rotWithShape="0">
          <a:blip xmlns:r="http://schemas.openxmlformats.org/officeDocument/2006/relationships" r:embed="rId1"/>
          <a:stretch>
            <a:fillRect/>
          </a:stretch>
        </a:blipFill>
      </dgm:spPr>
    </dgm:pt>
    <dgm:pt modelId="{E61F67C7-C321-48BC-97E7-9A73C3F4E27E}" type="pres">
      <dgm:prSet presAssocID="{047419F3-5299-49B0-9AE1-041918230928}" presName="text" presStyleLbl="node1" presStyleIdx="0" presStyleCnt="3">
        <dgm:presLayoutVars>
          <dgm:bulletEnabled val="1"/>
        </dgm:presLayoutVars>
      </dgm:prSet>
      <dgm:spPr/>
      <dgm:t>
        <a:bodyPr/>
        <a:lstStyle/>
        <a:p>
          <a:endParaRPr lang="en-US"/>
        </a:p>
      </dgm:t>
    </dgm:pt>
    <dgm:pt modelId="{5167DCA1-5D0E-4364-88B1-81F6D49AD18E}" type="pres">
      <dgm:prSet presAssocID="{0A7A8CA6-0776-4C2C-8886-4BF03C8DEE75}" presName="spacer" presStyleCnt="0"/>
      <dgm:spPr/>
    </dgm:pt>
    <dgm:pt modelId="{151CAB02-63A8-45E3-815A-FAD342E33766}" type="pres">
      <dgm:prSet presAssocID="{EAEFD9C5-0F7D-4319-8AE5-657D33CDCC2C}" presName="comp" presStyleCnt="0"/>
      <dgm:spPr/>
    </dgm:pt>
    <dgm:pt modelId="{5EBF3525-1CDF-4BF3-9587-5F0204B16D19}" type="pres">
      <dgm:prSet presAssocID="{EAEFD9C5-0F7D-4319-8AE5-657D33CDCC2C}" presName="box" presStyleLbl="node1" presStyleIdx="1" presStyleCnt="3"/>
      <dgm:spPr/>
      <dgm:t>
        <a:bodyPr/>
        <a:lstStyle/>
        <a:p>
          <a:endParaRPr lang="en-US"/>
        </a:p>
      </dgm:t>
    </dgm:pt>
    <dgm:pt modelId="{40D3540F-FECA-4C72-969C-085A31A9D0E2}" type="pres">
      <dgm:prSet presAssocID="{EAEFD9C5-0F7D-4319-8AE5-657D33CDCC2C}" presName="img"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8B59D88F-AACF-48D5-A416-05B4BDDE0B69}" type="pres">
      <dgm:prSet presAssocID="{EAEFD9C5-0F7D-4319-8AE5-657D33CDCC2C}" presName="text" presStyleLbl="node1" presStyleIdx="1" presStyleCnt="3">
        <dgm:presLayoutVars>
          <dgm:bulletEnabled val="1"/>
        </dgm:presLayoutVars>
      </dgm:prSet>
      <dgm:spPr/>
      <dgm:t>
        <a:bodyPr/>
        <a:lstStyle/>
        <a:p>
          <a:endParaRPr lang="en-US"/>
        </a:p>
      </dgm:t>
    </dgm:pt>
    <dgm:pt modelId="{BA52FB45-DF09-43F9-9CFC-D53DAA48E4F2}" type="pres">
      <dgm:prSet presAssocID="{4DD2F61A-AB1B-4BF3-9843-A5EBD48F6D40}" presName="spacer" presStyleCnt="0"/>
      <dgm:spPr/>
    </dgm:pt>
    <dgm:pt modelId="{197EB266-3A40-4422-A751-2D13B7A2A21F}" type="pres">
      <dgm:prSet presAssocID="{B20A4258-605D-40E1-8915-0528D2523B62}" presName="comp" presStyleCnt="0"/>
      <dgm:spPr/>
    </dgm:pt>
    <dgm:pt modelId="{D8E66903-27E5-4478-AE97-51EC0D6E67C3}" type="pres">
      <dgm:prSet presAssocID="{B20A4258-605D-40E1-8915-0528D2523B62}" presName="box" presStyleLbl="node1" presStyleIdx="2" presStyleCnt="3"/>
      <dgm:spPr/>
      <dgm:t>
        <a:bodyPr/>
        <a:lstStyle/>
        <a:p>
          <a:endParaRPr lang="en-US"/>
        </a:p>
      </dgm:t>
    </dgm:pt>
    <dgm:pt modelId="{F7CF4B46-FDA8-47DA-993A-19E5F3FC6BC8}" type="pres">
      <dgm:prSet presAssocID="{B20A4258-605D-40E1-8915-0528D2523B62}" presName="img" presStyleLbl="fgImgPlace1" presStyleIdx="2" presStyleCnt="3"/>
      <dgm:spPr>
        <a:blipFill rotWithShape="0">
          <a:blip xmlns:r="http://schemas.openxmlformats.org/officeDocument/2006/relationships" r:embed="rId3"/>
          <a:stretch>
            <a:fillRect/>
          </a:stretch>
        </a:blipFill>
      </dgm:spPr>
    </dgm:pt>
    <dgm:pt modelId="{070B5821-ACAF-4E09-A7F2-32128C63E0C3}" type="pres">
      <dgm:prSet presAssocID="{B20A4258-605D-40E1-8915-0528D2523B62}" presName="text" presStyleLbl="node1" presStyleIdx="2" presStyleCnt="3">
        <dgm:presLayoutVars>
          <dgm:bulletEnabled val="1"/>
        </dgm:presLayoutVars>
      </dgm:prSet>
      <dgm:spPr/>
      <dgm:t>
        <a:bodyPr/>
        <a:lstStyle/>
        <a:p>
          <a:endParaRPr lang="en-US"/>
        </a:p>
      </dgm:t>
    </dgm:pt>
  </dgm:ptLst>
  <dgm:cxnLst>
    <dgm:cxn modelId="{F32B49F2-3BF9-4841-A99D-520E78EA3330}" type="presOf" srcId="{40B592F6-E397-42FE-A836-237562761D3C}" destId="{D8E66903-27E5-4478-AE97-51EC0D6E67C3}" srcOrd="0" destOrd="1" presId="urn:microsoft.com/office/officeart/2005/8/layout/vList4#1"/>
    <dgm:cxn modelId="{5B80A678-5AFC-407F-823C-3AF3D3ECE2BF}" srcId="{EAEFD9C5-0F7D-4319-8AE5-657D33CDCC2C}" destId="{61A12509-D0E0-467B-988A-183752587FBC}" srcOrd="1" destOrd="0" parTransId="{21B30014-A49C-4EC1-A4CA-8489EC91F41B}" sibTransId="{A13DC587-598C-47BD-9405-54FF5FA2D04A}"/>
    <dgm:cxn modelId="{9F0A4251-56D8-4A1E-B55B-A42E5F982776}" type="presOf" srcId="{915522A2-5754-47D1-8E9B-886F8C93A075}" destId="{E61F67C7-C321-48BC-97E7-9A73C3F4E27E}" srcOrd="1" destOrd="1" presId="urn:microsoft.com/office/officeart/2005/8/layout/vList4#1"/>
    <dgm:cxn modelId="{A28B83C3-0788-48EE-949A-A99E84F79454}" type="presOf" srcId="{B20A4258-605D-40E1-8915-0528D2523B62}" destId="{070B5821-ACAF-4E09-A7F2-32128C63E0C3}" srcOrd="1" destOrd="0" presId="urn:microsoft.com/office/officeart/2005/8/layout/vList4#1"/>
    <dgm:cxn modelId="{56CDF5A2-E3BB-4B3A-A80A-E4A928BAA490}" srcId="{047419F3-5299-49B0-9AE1-041918230928}" destId="{915522A2-5754-47D1-8E9B-886F8C93A075}" srcOrd="0" destOrd="0" parTransId="{F2A40873-5C44-4F74-A7BD-82DD3F2E2750}" sibTransId="{4C96DB01-078B-4334-8F41-A4F6B6A17A37}"/>
    <dgm:cxn modelId="{0A6CE3FB-5326-422A-BB61-25787A1CF55F}" srcId="{B20A4258-605D-40E1-8915-0528D2523B62}" destId="{EABEF9FB-9B14-4BAC-9525-A6D639B0F87D}" srcOrd="1" destOrd="0" parTransId="{F740FC1D-B14B-4E1A-BE09-2E06D37466D4}" sibTransId="{9E6A3DD3-30F4-4BC9-B825-49386E9947E4}"/>
    <dgm:cxn modelId="{90AFF30D-480D-474F-9080-7C542BF84D15}" type="presOf" srcId="{3BDC0A0D-2D42-4B44-9ED8-63A2CDB5F8AB}" destId="{51B5CCD0-6DF1-4005-BFC8-A0CA1F7096AF}" srcOrd="0" destOrd="2" presId="urn:microsoft.com/office/officeart/2005/8/layout/vList4#1"/>
    <dgm:cxn modelId="{8495D98E-7FAF-4293-B83A-4E955CD58CB5}" type="presOf" srcId="{047419F3-5299-49B0-9AE1-041918230928}" destId="{51B5CCD0-6DF1-4005-BFC8-A0CA1F7096AF}" srcOrd="0" destOrd="0" presId="urn:microsoft.com/office/officeart/2005/8/layout/vList4#1"/>
    <dgm:cxn modelId="{24C18368-F111-42E0-B3B0-F86371A6C97C}" srcId="{02F52503-6DE1-4120-A043-E0B7D57E5A2F}" destId="{047419F3-5299-49B0-9AE1-041918230928}" srcOrd="0" destOrd="0" parTransId="{1E8C2FB1-BC42-49DF-932E-8EFB536C8C75}" sibTransId="{0A7A8CA6-0776-4C2C-8886-4BF03C8DEE75}"/>
    <dgm:cxn modelId="{15B69B4C-7444-42D6-ADBF-C56B3B244C51}" type="presOf" srcId="{EAEFD9C5-0F7D-4319-8AE5-657D33CDCC2C}" destId="{5EBF3525-1CDF-4BF3-9587-5F0204B16D19}" srcOrd="0" destOrd="0" presId="urn:microsoft.com/office/officeart/2005/8/layout/vList4#1"/>
    <dgm:cxn modelId="{858D9761-1DEA-434C-9E8E-67AE438D1452}" type="presOf" srcId="{61A12509-D0E0-467B-988A-183752587FBC}" destId="{5EBF3525-1CDF-4BF3-9587-5F0204B16D19}" srcOrd="0" destOrd="2" presId="urn:microsoft.com/office/officeart/2005/8/layout/vList4#1"/>
    <dgm:cxn modelId="{10656323-4BBE-4B72-B161-6479A63F2337}" type="presOf" srcId="{3BDC0A0D-2D42-4B44-9ED8-63A2CDB5F8AB}" destId="{E61F67C7-C321-48BC-97E7-9A73C3F4E27E}" srcOrd="1" destOrd="2" presId="urn:microsoft.com/office/officeart/2005/8/layout/vList4#1"/>
    <dgm:cxn modelId="{5E43E542-E150-4A25-B5AC-3CE44ECDEFB5}" type="presOf" srcId="{047419F3-5299-49B0-9AE1-041918230928}" destId="{E61F67C7-C321-48BC-97E7-9A73C3F4E27E}" srcOrd="1" destOrd="0" presId="urn:microsoft.com/office/officeart/2005/8/layout/vList4#1"/>
    <dgm:cxn modelId="{2CA507FA-AE45-42FE-A7F7-77FB4E5ED0E3}" type="presOf" srcId="{40B592F6-E397-42FE-A836-237562761D3C}" destId="{070B5821-ACAF-4E09-A7F2-32128C63E0C3}" srcOrd="1" destOrd="1" presId="urn:microsoft.com/office/officeart/2005/8/layout/vList4#1"/>
    <dgm:cxn modelId="{CBE90907-A9A9-4643-B040-0E4267CDDFFC}" srcId="{02F52503-6DE1-4120-A043-E0B7D57E5A2F}" destId="{B20A4258-605D-40E1-8915-0528D2523B62}" srcOrd="2" destOrd="0" parTransId="{FA8EBDED-32D1-402D-B162-BD38ADF281ED}" sibTransId="{87432BEE-8395-410A-831C-D0A773C000F3}"/>
    <dgm:cxn modelId="{004B83FA-5605-43E6-AFC5-86250EA4604F}" type="presOf" srcId="{B20A4258-605D-40E1-8915-0528D2523B62}" destId="{D8E66903-27E5-4478-AE97-51EC0D6E67C3}" srcOrd="0" destOrd="0" presId="urn:microsoft.com/office/officeart/2005/8/layout/vList4#1"/>
    <dgm:cxn modelId="{4D2D6976-15DF-4C82-B300-56EE38E43409}" srcId="{047419F3-5299-49B0-9AE1-041918230928}" destId="{3BDC0A0D-2D42-4B44-9ED8-63A2CDB5F8AB}" srcOrd="1" destOrd="0" parTransId="{003703F1-79E0-47F0-96A1-A403A19D143E}" sibTransId="{1E18E848-3048-474F-B59E-EED068A57929}"/>
    <dgm:cxn modelId="{F953C0E3-4891-46F1-8183-A8382243671C}" srcId="{B20A4258-605D-40E1-8915-0528D2523B62}" destId="{40B592F6-E397-42FE-A836-237562761D3C}" srcOrd="0" destOrd="0" parTransId="{3641170D-0E7C-41CF-A2C1-CB41BC21990A}" sibTransId="{D1EE7676-5243-40AA-959A-A7E2B4DC7BD9}"/>
    <dgm:cxn modelId="{8CC0DBDE-A440-4D61-A1BF-127E53219B86}" type="presOf" srcId="{915522A2-5754-47D1-8E9B-886F8C93A075}" destId="{51B5CCD0-6DF1-4005-BFC8-A0CA1F7096AF}" srcOrd="0" destOrd="1" presId="urn:microsoft.com/office/officeart/2005/8/layout/vList4#1"/>
    <dgm:cxn modelId="{287AE293-46E6-4C18-BEAC-358EB1708346}" type="presOf" srcId="{EABEF9FB-9B14-4BAC-9525-A6D639B0F87D}" destId="{D8E66903-27E5-4478-AE97-51EC0D6E67C3}" srcOrd="0" destOrd="2" presId="urn:microsoft.com/office/officeart/2005/8/layout/vList4#1"/>
    <dgm:cxn modelId="{C2E8960E-E5E2-451D-98E5-7CD4F2244083}" type="presOf" srcId="{02F52503-6DE1-4120-A043-E0B7D57E5A2F}" destId="{072D35F6-4071-44D0-86D2-F6E9E03E2B3F}" srcOrd="0" destOrd="0" presId="urn:microsoft.com/office/officeart/2005/8/layout/vList4#1"/>
    <dgm:cxn modelId="{87D5EF61-F371-4BAE-A49E-A5F5650C7815}" type="presOf" srcId="{EABEF9FB-9B14-4BAC-9525-A6D639B0F87D}" destId="{070B5821-ACAF-4E09-A7F2-32128C63E0C3}" srcOrd="1" destOrd="2" presId="urn:microsoft.com/office/officeart/2005/8/layout/vList4#1"/>
    <dgm:cxn modelId="{32DFEF18-26D3-403F-A1D9-85EE80EB3A51}" srcId="{02F52503-6DE1-4120-A043-E0B7D57E5A2F}" destId="{EAEFD9C5-0F7D-4319-8AE5-657D33CDCC2C}" srcOrd="1" destOrd="0" parTransId="{E0F36490-4FA3-4F3C-A2E7-DBA48BA0D286}" sibTransId="{4DD2F61A-AB1B-4BF3-9843-A5EBD48F6D40}"/>
    <dgm:cxn modelId="{C4ED8DA7-F302-42AE-9B3F-6AA248727400}" type="presOf" srcId="{EAEFD9C5-0F7D-4319-8AE5-657D33CDCC2C}" destId="{8B59D88F-AACF-48D5-A416-05B4BDDE0B69}" srcOrd="1" destOrd="0" presId="urn:microsoft.com/office/officeart/2005/8/layout/vList4#1"/>
    <dgm:cxn modelId="{75EADE36-052D-4880-8EF8-DED8ABB2831B}" type="presOf" srcId="{61A12509-D0E0-467B-988A-183752587FBC}" destId="{8B59D88F-AACF-48D5-A416-05B4BDDE0B69}" srcOrd="1" destOrd="2" presId="urn:microsoft.com/office/officeart/2005/8/layout/vList4#1"/>
    <dgm:cxn modelId="{AF921379-56FC-45F5-954B-DE842DBD961A}" srcId="{EAEFD9C5-0F7D-4319-8AE5-657D33CDCC2C}" destId="{56E37E37-8C47-401B-9F2E-253C1E9F7591}" srcOrd="0" destOrd="0" parTransId="{432BBA80-16FB-42C2-960E-68B6B236713B}" sibTransId="{EA7F9056-3FE0-4167-85A4-4D7D17B34DC4}"/>
    <dgm:cxn modelId="{CA528E41-C25C-48C3-89DD-BFBFCF19C7ED}" type="presOf" srcId="{56E37E37-8C47-401B-9F2E-253C1E9F7591}" destId="{5EBF3525-1CDF-4BF3-9587-5F0204B16D19}" srcOrd="0" destOrd="1" presId="urn:microsoft.com/office/officeart/2005/8/layout/vList4#1"/>
    <dgm:cxn modelId="{61C9D45E-FE81-47B7-A7F3-FF03789F0460}" type="presOf" srcId="{56E37E37-8C47-401B-9F2E-253C1E9F7591}" destId="{8B59D88F-AACF-48D5-A416-05B4BDDE0B69}" srcOrd="1" destOrd="1" presId="urn:microsoft.com/office/officeart/2005/8/layout/vList4#1"/>
    <dgm:cxn modelId="{A4A4BF09-4D58-4CE6-97FC-F93EFBEBD6A1}" type="presParOf" srcId="{072D35F6-4071-44D0-86D2-F6E9E03E2B3F}" destId="{74D4193F-C75F-4438-B61F-56FEE24C7431}" srcOrd="0" destOrd="0" presId="urn:microsoft.com/office/officeart/2005/8/layout/vList4#1"/>
    <dgm:cxn modelId="{F3E48110-49D2-4AAE-9852-50ECCFCC0842}" type="presParOf" srcId="{74D4193F-C75F-4438-B61F-56FEE24C7431}" destId="{51B5CCD0-6DF1-4005-BFC8-A0CA1F7096AF}" srcOrd="0" destOrd="0" presId="urn:microsoft.com/office/officeart/2005/8/layout/vList4#1"/>
    <dgm:cxn modelId="{5EBCE202-A8F1-4B67-B869-53BB8D87E828}" type="presParOf" srcId="{74D4193F-C75F-4438-B61F-56FEE24C7431}" destId="{D722AA26-068F-4B5C-A510-3693E30C844E}" srcOrd="1" destOrd="0" presId="urn:microsoft.com/office/officeart/2005/8/layout/vList4#1"/>
    <dgm:cxn modelId="{DBEC1262-1FDA-47C1-B4E7-E311806C743B}" type="presParOf" srcId="{74D4193F-C75F-4438-B61F-56FEE24C7431}" destId="{E61F67C7-C321-48BC-97E7-9A73C3F4E27E}" srcOrd="2" destOrd="0" presId="urn:microsoft.com/office/officeart/2005/8/layout/vList4#1"/>
    <dgm:cxn modelId="{32FD14D1-0A42-4232-8D9D-348039C7AB2C}" type="presParOf" srcId="{072D35F6-4071-44D0-86D2-F6E9E03E2B3F}" destId="{5167DCA1-5D0E-4364-88B1-81F6D49AD18E}" srcOrd="1" destOrd="0" presId="urn:microsoft.com/office/officeart/2005/8/layout/vList4#1"/>
    <dgm:cxn modelId="{773CE255-E290-4FE4-BE42-F1341EDFD06A}" type="presParOf" srcId="{072D35F6-4071-44D0-86D2-F6E9E03E2B3F}" destId="{151CAB02-63A8-45E3-815A-FAD342E33766}" srcOrd="2" destOrd="0" presId="urn:microsoft.com/office/officeart/2005/8/layout/vList4#1"/>
    <dgm:cxn modelId="{AD542D50-9673-43F8-9CC5-5AD4D231EE2C}" type="presParOf" srcId="{151CAB02-63A8-45E3-815A-FAD342E33766}" destId="{5EBF3525-1CDF-4BF3-9587-5F0204B16D19}" srcOrd="0" destOrd="0" presId="urn:microsoft.com/office/officeart/2005/8/layout/vList4#1"/>
    <dgm:cxn modelId="{65571920-B2A3-47B7-B5A8-AD9A6ABD3A88}" type="presParOf" srcId="{151CAB02-63A8-45E3-815A-FAD342E33766}" destId="{40D3540F-FECA-4C72-969C-085A31A9D0E2}" srcOrd="1" destOrd="0" presId="urn:microsoft.com/office/officeart/2005/8/layout/vList4#1"/>
    <dgm:cxn modelId="{AB4F8EEB-C44C-43B6-8A7A-32FB64196F1E}" type="presParOf" srcId="{151CAB02-63A8-45E3-815A-FAD342E33766}" destId="{8B59D88F-AACF-48D5-A416-05B4BDDE0B69}" srcOrd="2" destOrd="0" presId="urn:microsoft.com/office/officeart/2005/8/layout/vList4#1"/>
    <dgm:cxn modelId="{F6F3D55D-0213-4BE1-BADA-A12300FB23F7}" type="presParOf" srcId="{072D35F6-4071-44D0-86D2-F6E9E03E2B3F}" destId="{BA52FB45-DF09-43F9-9CFC-D53DAA48E4F2}" srcOrd="3" destOrd="0" presId="urn:microsoft.com/office/officeart/2005/8/layout/vList4#1"/>
    <dgm:cxn modelId="{FD089BC4-57DD-484B-9408-89A978E2307D}" type="presParOf" srcId="{072D35F6-4071-44D0-86D2-F6E9E03E2B3F}" destId="{197EB266-3A40-4422-A751-2D13B7A2A21F}" srcOrd="4" destOrd="0" presId="urn:microsoft.com/office/officeart/2005/8/layout/vList4#1"/>
    <dgm:cxn modelId="{4C8C1FD3-B143-4E68-862F-3534958151C4}" type="presParOf" srcId="{197EB266-3A40-4422-A751-2D13B7A2A21F}" destId="{D8E66903-27E5-4478-AE97-51EC0D6E67C3}" srcOrd="0" destOrd="0" presId="urn:microsoft.com/office/officeart/2005/8/layout/vList4#1"/>
    <dgm:cxn modelId="{66F7D771-4CA1-426E-99FE-A25B78AD99C4}" type="presParOf" srcId="{197EB266-3A40-4422-A751-2D13B7A2A21F}" destId="{F7CF4B46-FDA8-47DA-993A-19E5F3FC6BC8}" srcOrd="1" destOrd="0" presId="urn:microsoft.com/office/officeart/2005/8/layout/vList4#1"/>
    <dgm:cxn modelId="{0FE3B537-043D-4AE7-A220-4F6D32E71BAE}" type="presParOf" srcId="{197EB266-3A40-4422-A751-2D13B7A2A21F}" destId="{070B5821-ACAF-4E09-A7F2-32128C63E0C3}"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45A3C4-022F-4EBF-B6CC-F68584956215}" type="doc">
      <dgm:prSet loTypeId="urn:microsoft.com/office/officeart/2005/8/layout/process1" loCatId="process" qsTypeId="urn:microsoft.com/office/officeart/2005/8/quickstyle/3d1" qsCatId="3D" csTypeId="urn:microsoft.com/office/officeart/2005/8/colors/accent1_2" csCatId="accent1" phldr="1"/>
      <dgm:spPr/>
    </dgm:pt>
    <dgm:pt modelId="{B85D9A42-C367-4929-BE5F-27D3DD6F0DFA}">
      <dgm:prSet phldrT="[Text]"/>
      <dgm:spPr/>
      <dgm:t>
        <a:bodyPr/>
        <a:lstStyle/>
        <a:p>
          <a:r>
            <a:rPr lang="en-US" dirty="0" smtClean="0"/>
            <a:t>Manual File Systems</a:t>
          </a:r>
          <a:endParaRPr lang="en-US" dirty="0"/>
        </a:p>
      </dgm:t>
    </dgm:pt>
    <dgm:pt modelId="{9F6C0C46-B1FF-4CBC-A4DE-7F6C2DBA9C16}" type="parTrans" cxnId="{6D342E88-7AA5-48A4-9493-6C845FC44042}">
      <dgm:prSet/>
      <dgm:spPr/>
      <dgm:t>
        <a:bodyPr/>
        <a:lstStyle/>
        <a:p>
          <a:endParaRPr lang="en-US"/>
        </a:p>
      </dgm:t>
    </dgm:pt>
    <dgm:pt modelId="{C29B0D4B-0410-4297-883C-082C1D10401F}" type="sibTrans" cxnId="{6D342E88-7AA5-48A4-9493-6C845FC44042}">
      <dgm:prSet/>
      <dgm:spPr/>
      <dgm:t>
        <a:bodyPr/>
        <a:lstStyle/>
        <a:p>
          <a:endParaRPr lang="en-US"/>
        </a:p>
      </dgm:t>
    </dgm:pt>
    <dgm:pt modelId="{EF630F63-41EA-4173-A758-7B2910231B86}">
      <dgm:prSet phldrT="[Text]"/>
      <dgm:spPr/>
      <dgm:t>
        <a:bodyPr/>
        <a:lstStyle/>
        <a:p>
          <a:r>
            <a:rPr lang="en-US" dirty="0" smtClean="0"/>
            <a:t>Computer File Systems</a:t>
          </a:r>
          <a:endParaRPr lang="en-US" dirty="0"/>
        </a:p>
      </dgm:t>
    </dgm:pt>
    <dgm:pt modelId="{761A00A2-1B6D-4138-B96C-F67F861B6F10}" type="parTrans" cxnId="{BC350642-E33F-4E4E-ADEB-663B2BAC5006}">
      <dgm:prSet/>
      <dgm:spPr/>
      <dgm:t>
        <a:bodyPr/>
        <a:lstStyle/>
        <a:p>
          <a:endParaRPr lang="en-US"/>
        </a:p>
      </dgm:t>
    </dgm:pt>
    <dgm:pt modelId="{EF5F8785-6145-477C-93BE-F4FA3DE394B3}" type="sibTrans" cxnId="{BC350642-E33F-4E4E-ADEB-663B2BAC5006}">
      <dgm:prSet/>
      <dgm:spPr/>
      <dgm:t>
        <a:bodyPr/>
        <a:lstStyle/>
        <a:p>
          <a:endParaRPr lang="en-US"/>
        </a:p>
      </dgm:t>
    </dgm:pt>
    <dgm:pt modelId="{294D76C5-3747-4A17-8855-417F51860ABE}">
      <dgm:prSet phldrT="[Text]"/>
      <dgm:spPr/>
      <dgm:t>
        <a:bodyPr/>
        <a:lstStyle/>
        <a:p>
          <a:r>
            <a:rPr lang="en-US" dirty="0" smtClean="0"/>
            <a:t>Database</a:t>
          </a:r>
          <a:endParaRPr lang="en-US" dirty="0"/>
        </a:p>
      </dgm:t>
    </dgm:pt>
    <dgm:pt modelId="{08A770C6-70F4-4DAD-A7C2-AD0BBB2E0FEE}" type="parTrans" cxnId="{E0AA5CFD-861E-4657-AF23-ABEECDAC2F83}">
      <dgm:prSet/>
      <dgm:spPr/>
      <dgm:t>
        <a:bodyPr/>
        <a:lstStyle/>
        <a:p>
          <a:endParaRPr lang="en-US"/>
        </a:p>
      </dgm:t>
    </dgm:pt>
    <dgm:pt modelId="{B1F2D1EE-C4BF-4AA7-96C0-C2D29570439B}" type="sibTrans" cxnId="{E0AA5CFD-861E-4657-AF23-ABEECDAC2F83}">
      <dgm:prSet/>
      <dgm:spPr/>
      <dgm:t>
        <a:bodyPr/>
        <a:lstStyle/>
        <a:p>
          <a:endParaRPr lang="en-US"/>
        </a:p>
      </dgm:t>
    </dgm:pt>
    <dgm:pt modelId="{A0E61CCF-3EBA-4CE0-93B6-C09CAC18B20F}" type="pres">
      <dgm:prSet presAssocID="{8B45A3C4-022F-4EBF-B6CC-F68584956215}" presName="Name0" presStyleCnt="0">
        <dgm:presLayoutVars>
          <dgm:dir/>
          <dgm:resizeHandles val="exact"/>
        </dgm:presLayoutVars>
      </dgm:prSet>
      <dgm:spPr/>
    </dgm:pt>
    <dgm:pt modelId="{CCFD6D40-0EEC-4635-B88A-EF8198249FF2}" type="pres">
      <dgm:prSet presAssocID="{B85D9A42-C367-4929-BE5F-27D3DD6F0DFA}" presName="node" presStyleLbl="node1" presStyleIdx="0" presStyleCnt="3">
        <dgm:presLayoutVars>
          <dgm:bulletEnabled val="1"/>
        </dgm:presLayoutVars>
      </dgm:prSet>
      <dgm:spPr/>
      <dgm:t>
        <a:bodyPr/>
        <a:lstStyle/>
        <a:p>
          <a:endParaRPr lang="en-US"/>
        </a:p>
      </dgm:t>
    </dgm:pt>
    <dgm:pt modelId="{59ACCF9D-BEFE-4239-8D43-6555C3EAD16F}" type="pres">
      <dgm:prSet presAssocID="{C29B0D4B-0410-4297-883C-082C1D10401F}" presName="sibTrans" presStyleLbl="sibTrans2D1" presStyleIdx="0" presStyleCnt="2"/>
      <dgm:spPr/>
      <dgm:t>
        <a:bodyPr/>
        <a:lstStyle/>
        <a:p>
          <a:endParaRPr lang="en-US"/>
        </a:p>
      </dgm:t>
    </dgm:pt>
    <dgm:pt modelId="{0DA53B3B-345D-4EE9-84DC-A17CBEB342E8}" type="pres">
      <dgm:prSet presAssocID="{C29B0D4B-0410-4297-883C-082C1D10401F}" presName="connectorText" presStyleLbl="sibTrans2D1" presStyleIdx="0" presStyleCnt="2"/>
      <dgm:spPr/>
      <dgm:t>
        <a:bodyPr/>
        <a:lstStyle/>
        <a:p>
          <a:endParaRPr lang="en-US"/>
        </a:p>
      </dgm:t>
    </dgm:pt>
    <dgm:pt modelId="{D25962B3-D86A-42F4-9681-6DC7A916F543}" type="pres">
      <dgm:prSet presAssocID="{EF630F63-41EA-4173-A758-7B2910231B86}" presName="node" presStyleLbl="node1" presStyleIdx="1" presStyleCnt="3">
        <dgm:presLayoutVars>
          <dgm:bulletEnabled val="1"/>
        </dgm:presLayoutVars>
      </dgm:prSet>
      <dgm:spPr/>
      <dgm:t>
        <a:bodyPr/>
        <a:lstStyle/>
        <a:p>
          <a:endParaRPr lang="en-US"/>
        </a:p>
      </dgm:t>
    </dgm:pt>
    <dgm:pt modelId="{DEFC5C09-1DD4-4381-B8ED-AC8847CEA6FA}" type="pres">
      <dgm:prSet presAssocID="{EF5F8785-6145-477C-93BE-F4FA3DE394B3}" presName="sibTrans" presStyleLbl="sibTrans2D1" presStyleIdx="1" presStyleCnt="2"/>
      <dgm:spPr/>
      <dgm:t>
        <a:bodyPr/>
        <a:lstStyle/>
        <a:p>
          <a:endParaRPr lang="en-US"/>
        </a:p>
      </dgm:t>
    </dgm:pt>
    <dgm:pt modelId="{1C9D1747-8231-4C7F-B1AF-93253F05FE08}" type="pres">
      <dgm:prSet presAssocID="{EF5F8785-6145-477C-93BE-F4FA3DE394B3}" presName="connectorText" presStyleLbl="sibTrans2D1" presStyleIdx="1" presStyleCnt="2"/>
      <dgm:spPr/>
      <dgm:t>
        <a:bodyPr/>
        <a:lstStyle/>
        <a:p>
          <a:endParaRPr lang="en-US"/>
        </a:p>
      </dgm:t>
    </dgm:pt>
    <dgm:pt modelId="{0574DF17-2319-4A5B-92B1-A5E07A854B16}" type="pres">
      <dgm:prSet presAssocID="{294D76C5-3747-4A17-8855-417F51860ABE}" presName="node" presStyleLbl="node1" presStyleIdx="2" presStyleCnt="3">
        <dgm:presLayoutVars>
          <dgm:bulletEnabled val="1"/>
        </dgm:presLayoutVars>
      </dgm:prSet>
      <dgm:spPr/>
      <dgm:t>
        <a:bodyPr/>
        <a:lstStyle/>
        <a:p>
          <a:endParaRPr lang="en-US"/>
        </a:p>
      </dgm:t>
    </dgm:pt>
  </dgm:ptLst>
  <dgm:cxnLst>
    <dgm:cxn modelId="{672E7C48-E02B-452A-9514-F4DFF734B238}" type="presOf" srcId="{294D76C5-3747-4A17-8855-417F51860ABE}" destId="{0574DF17-2319-4A5B-92B1-A5E07A854B16}" srcOrd="0" destOrd="0" presId="urn:microsoft.com/office/officeart/2005/8/layout/process1"/>
    <dgm:cxn modelId="{E7D9465C-CF81-4666-9B04-82B43D9ACFF5}" type="presOf" srcId="{B85D9A42-C367-4929-BE5F-27D3DD6F0DFA}" destId="{CCFD6D40-0EEC-4635-B88A-EF8198249FF2}" srcOrd="0" destOrd="0" presId="urn:microsoft.com/office/officeart/2005/8/layout/process1"/>
    <dgm:cxn modelId="{BC350642-E33F-4E4E-ADEB-663B2BAC5006}" srcId="{8B45A3C4-022F-4EBF-B6CC-F68584956215}" destId="{EF630F63-41EA-4173-A758-7B2910231B86}" srcOrd="1" destOrd="0" parTransId="{761A00A2-1B6D-4138-B96C-F67F861B6F10}" sibTransId="{EF5F8785-6145-477C-93BE-F4FA3DE394B3}"/>
    <dgm:cxn modelId="{188B43D4-9C71-4FD7-8D27-9B3A6FD7B2C1}" type="presOf" srcId="{8B45A3C4-022F-4EBF-B6CC-F68584956215}" destId="{A0E61CCF-3EBA-4CE0-93B6-C09CAC18B20F}" srcOrd="0" destOrd="0" presId="urn:microsoft.com/office/officeart/2005/8/layout/process1"/>
    <dgm:cxn modelId="{782BDF2B-BF90-4252-B5CC-DE5C5823809E}" type="presOf" srcId="{C29B0D4B-0410-4297-883C-082C1D10401F}" destId="{0DA53B3B-345D-4EE9-84DC-A17CBEB342E8}" srcOrd="1" destOrd="0" presId="urn:microsoft.com/office/officeart/2005/8/layout/process1"/>
    <dgm:cxn modelId="{6D342E88-7AA5-48A4-9493-6C845FC44042}" srcId="{8B45A3C4-022F-4EBF-B6CC-F68584956215}" destId="{B85D9A42-C367-4929-BE5F-27D3DD6F0DFA}" srcOrd="0" destOrd="0" parTransId="{9F6C0C46-B1FF-4CBC-A4DE-7F6C2DBA9C16}" sibTransId="{C29B0D4B-0410-4297-883C-082C1D10401F}"/>
    <dgm:cxn modelId="{103351C8-B786-485D-9C34-FD2BF5590734}" type="presOf" srcId="{C29B0D4B-0410-4297-883C-082C1D10401F}" destId="{59ACCF9D-BEFE-4239-8D43-6555C3EAD16F}" srcOrd="0" destOrd="0" presId="urn:microsoft.com/office/officeart/2005/8/layout/process1"/>
    <dgm:cxn modelId="{175AEAED-851B-4011-B48C-172732F6447D}" type="presOf" srcId="{EF5F8785-6145-477C-93BE-F4FA3DE394B3}" destId="{DEFC5C09-1DD4-4381-B8ED-AC8847CEA6FA}" srcOrd="0" destOrd="0" presId="urn:microsoft.com/office/officeart/2005/8/layout/process1"/>
    <dgm:cxn modelId="{E0AA5CFD-861E-4657-AF23-ABEECDAC2F83}" srcId="{8B45A3C4-022F-4EBF-B6CC-F68584956215}" destId="{294D76C5-3747-4A17-8855-417F51860ABE}" srcOrd="2" destOrd="0" parTransId="{08A770C6-70F4-4DAD-A7C2-AD0BBB2E0FEE}" sibTransId="{B1F2D1EE-C4BF-4AA7-96C0-C2D29570439B}"/>
    <dgm:cxn modelId="{F8A2600F-494C-4EB6-8498-96E4C3E73BCB}" type="presOf" srcId="{EF5F8785-6145-477C-93BE-F4FA3DE394B3}" destId="{1C9D1747-8231-4C7F-B1AF-93253F05FE08}" srcOrd="1" destOrd="0" presId="urn:microsoft.com/office/officeart/2005/8/layout/process1"/>
    <dgm:cxn modelId="{243948F2-9282-49A2-8F33-7B2CB4CD0CF9}" type="presOf" srcId="{EF630F63-41EA-4173-A758-7B2910231B86}" destId="{D25962B3-D86A-42F4-9681-6DC7A916F543}" srcOrd="0" destOrd="0" presId="urn:microsoft.com/office/officeart/2005/8/layout/process1"/>
    <dgm:cxn modelId="{A4C4F99F-0B6D-46AA-86DC-3FA02E011D27}" type="presParOf" srcId="{A0E61CCF-3EBA-4CE0-93B6-C09CAC18B20F}" destId="{CCFD6D40-0EEC-4635-B88A-EF8198249FF2}" srcOrd="0" destOrd="0" presId="urn:microsoft.com/office/officeart/2005/8/layout/process1"/>
    <dgm:cxn modelId="{F3B2C100-371B-44E8-B8F8-03F4DAE1A7E9}" type="presParOf" srcId="{A0E61CCF-3EBA-4CE0-93B6-C09CAC18B20F}" destId="{59ACCF9D-BEFE-4239-8D43-6555C3EAD16F}" srcOrd="1" destOrd="0" presId="urn:microsoft.com/office/officeart/2005/8/layout/process1"/>
    <dgm:cxn modelId="{25E2A5AD-86CF-4DB1-886E-40531E03B556}" type="presParOf" srcId="{59ACCF9D-BEFE-4239-8D43-6555C3EAD16F}" destId="{0DA53B3B-345D-4EE9-84DC-A17CBEB342E8}" srcOrd="0" destOrd="0" presId="urn:microsoft.com/office/officeart/2005/8/layout/process1"/>
    <dgm:cxn modelId="{EE8A176A-7B30-4575-A656-C307755C552B}" type="presParOf" srcId="{A0E61CCF-3EBA-4CE0-93B6-C09CAC18B20F}" destId="{D25962B3-D86A-42F4-9681-6DC7A916F543}" srcOrd="2" destOrd="0" presId="urn:microsoft.com/office/officeart/2005/8/layout/process1"/>
    <dgm:cxn modelId="{EFE6E66B-CF97-4026-9851-2DB1BFCC152E}" type="presParOf" srcId="{A0E61CCF-3EBA-4CE0-93B6-C09CAC18B20F}" destId="{DEFC5C09-1DD4-4381-B8ED-AC8847CEA6FA}" srcOrd="3" destOrd="0" presId="urn:microsoft.com/office/officeart/2005/8/layout/process1"/>
    <dgm:cxn modelId="{CA00F7F3-E22B-430A-95AD-1A51ED740FD2}" type="presParOf" srcId="{DEFC5C09-1DD4-4381-B8ED-AC8847CEA6FA}" destId="{1C9D1747-8231-4C7F-B1AF-93253F05FE08}" srcOrd="0" destOrd="0" presId="urn:microsoft.com/office/officeart/2005/8/layout/process1"/>
    <dgm:cxn modelId="{16CD9ED6-1986-44ED-89C5-4A78D78B5B42}" type="presParOf" srcId="{A0E61CCF-3EBA-4CE0-93B6-C09CAC18B20F}" destId="{0574DF17-2319-4A5B-92B1-A5E07A854B1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4BF23E-0940-40E7-943F-E82781B1AD71}" type="doc">
      <dgm:prSet loTypeId="urn:microsoft.com/office/officeart/2005/8/layout/process1" loCatId="process" qsTypeId="urn:microsoft.com/office/officeart/2005/8/quickstyle/simple1" qsCatId="simple" csTypeId="urn:microsoft.com/office/officeart/2005/8/colors/accent1_2" csCatId="accent1" phldr="1"/>
      <dgm:spPr/>
    </dgm:pt>
    <dgm:pt modelId="{7EDCDD37-ACE4-4281-AC6B-864614BDC665}">
      <dgm:prSet phldrT="[Text]" phldr="1"/>
      <dgm:spPr/>
      <dgm:t>
        <a:bodyPr/>
        <a:lstStyle/>
        <a:p>
          <a:endParaRPr lang="en-US" dirty="0"/>
        </a:p>
      </dgm:t>
    </dgm:pt>
    <dgm:pt modelId="{41E989CF-FD15-45E5-9DAC-4915E8276FA6}" type="parTrans" cxnId="{8586D0D2-647B-4719-92FA-5B9F6DD7A049}">
      <dgm:prSet/>
      <dgm:spPr/>
      <dgm:t>
        <a:bodyPr/>
        <a:lstStyle/>
        <a:p>
          <a:endParaRPr lang="en-US"/>
        </a:p>
      </dgm:t>
    </dgm:pt>
    <dgm:pt modelId="{5372F58E-E74F-4FA6-91DE-A25CF7739725}" type="sibTrans" cxnId="{8586D0D2-647B-4719-92FA-5B9F6DD7A049}">
      <dgm:prSet/>
      <dgm:spPr/>
      <dgm:t>
        <a:bodyPr/>
        <a:lstStyle/>
        <a:p>
          <a:endParaRPr lang="en-US"/>
        </a:p>
      </dgm:t>
    </dgm:pt>
    <dgm:pt modelId="{5EF08C8E-9945-4BC3-9F5A-7CC117AA7C8B}">
      <dgm:prSet phldrT="[Text]" phldr="1"/>
      <dgm:spPr/>
      <dgm:t>
        <a:bodyPr/>
        <a:lstStyle/>
        <a:p>
          <a:endParaRPr lang="en-US" dirty="0"/>
        </a:p>
      </dgm:t>
    </dgm:pt>
    <dgm:pt modelId="{943B7B48-3280-48CC-9BF7-DD72D83696AC}" type="parTrans" cxnId="{3E595130-D257-4E45-82DE-4FC2AEAD6599}">
      <dgm:prSet/>
      <dgm:spPr/>
      <dgm:t>
        <a:bodyPr/>
        <a:lstStyle/>
        <a:p>
          <a:endParaRPr lang="en-US"/>
        </a:p>
      </dgm:t>
    </dgm:pt>
    <dgm:pt modelId="{727B2F33-C7B4-44C1-AFD4-26755CBD7B5C}" type="sibTrans" cxnId="{3E595130-D257-4E45-82DE-4FC2AEAD6599}">
      <dgm:prSet/>
      <dgm:spPr/>
      <dgm:t>
        <a:bodyPr/>
        <a:lstStyle/>
        <a:p>
          <a:endParaRPr lang="en-US"/>
        </a:p>
      </dgm:t>
    </dgm:pt>
    <dgm:pt modelId="{C75FBCA7-939D-434D-AF22-5CB58C1EDC48}">
      <dgm:prSet phldrT="[Text]" phldr="1"/>
      <dgm:spPr>
        <a:noFill/>
      </dgm:spPr>
      <dgm:t>
        <a:bodyPr/>
        <a:lstStyle/>
        <a:p>
          <a:endParaRPr lang="en-US"/>
        </a:p>
      </dgm:t>
    </dgm:pt>
    <dgm:pt modelId="{6563EBD9-B153-44B3-AFCB-D24DBBAE787B}" type="parTrans" cxnId="{A7C7F35D-32F5-4A13-ACE9-1237A92A7176}">
      <dgm:prSet/>
      <dgm:spPr/>
      <dgm:t>
        <a:bodyPr/>
        <a:lstStyle/>
        <a:p>
          <a:endParaRPr lang="en-US"/>
        </a:p>
      </dgm:t>
    </dgm:pt>
    <dgm:pt modelId="{C15726CD-A04A-43C2-B854-03D3E484A202}" type="sibTrans" cxnId="{A7C7F35D-32F5-4A13-ACE9-1237A92A7176}">
      <dgm:prSet/>
      <dgm:spPr/>
      <dgm:t>
        <a:bodyPr/>
        <a:lstStyle/>
        <a:p>
          <a:endParaRPr lang="en-US"/>
        </a:p>
      </dgm:t>
    </dgm:pt>
    <dgm:pt modelId="{6388D545-2488-458C-B1F4-5410F3BFC1AC}" type="pres">
      <dgm:prSet presAssocID="{4D4BF23E-0940-40E7-943F-E82781B1AD71}" presName="Name0" presStyleCnt="0">
        <dgm:presLayoutVars>
          <dgm:dir/>
          <dgm:resizeHandles val="exact"/>
        </dgm:presLayoutVars>
      </dgm:prSet>
      <dgm:spPr/>
    </dgm:pt>
    <dgm:pt modelId="{C06A57DB-CFAA-49E5-8D19-55F1C8C49E5C}" type="pres">
      <dgm:prSet presAssocID="{7EDCDD37-ACE4-4281-AC6B-864614BDC665}" presName="node" presStyleLbl="node1" presStyleIdx="0" presStyleCnt="3">
        <dgm:presLayoutVars>
          <dgm:bulletEnabled val="1"/>
        </dgm:presLayoutVars>
      </dgm:prSet>
      <dgm:spPr/>
      <dgm:t>
        <a:bodyPr/>
        <a:lstStyle/>
        <a:p>
          <a:endParaRPr lang="en-US"/>
        </a:p>
      </dgm:t>
    </dgm:pt>
    <dgm:pt modelId="{FB5B3E5A-D006-4BCE-B852-C6CB86440210}" type="pres">
      <dgm:prSet presAssocID="{5372F58E-E74F-4FA6-91DE-A25CF7739725}" presName="sibTrans" presStyleLbl="sibTrans2D1" presStyleIdx="0" presStyleCnt="2"/>
      <dgm:spPr/>
      <dgm:t>
        <a:bodyPr/>
        <a:lstStyle/>
        <a:p>
          <a:endParaRPr lang="en-US"/>
        </a:p>
      </dgm:t>
    </dgm:pt>
    <dgm:pt modelId="{FB8F9AAD-E0DB-41FD-91C7-20ECF44784CB}" type="pres">
      <dgm:prSet presAssocID="{5372F58E-E74F-4FA6-91DE-A25CF7739725}" presName="connectorText" presStyleLbl="sibTrans2D1" presStyleIdx="0" presStyleCnt="2"/>
      <dgm:spPr/>
      <dgm:t>
        <a:bodyPr/>
        <a:lstStyle/>
        <a:p>
          <a:endParaRPr lang="en-US"/>
        </a:p>
      </dgm:t>
    </dgm:pt>
    <dgm:pt modelId="{71170EFF-66CF-4180-BC52-C51E718B9F54}" type="pres">
      <dgm:prSet presAssocID="{5EF08C8E-9945-4BC3-9F5A-7CC117AA7C8B}" presName="node" presStyleLbl="node1" presStyleIdx="1" presStyleCnt="3">
        <dgm:presLayoutVars>
          <dgm:bulletEnabled val="1"/>
        </dgm:presLayoutVars>
      </dgm:prSet>
      <dgm:spPr/>
      <dgm:t>
        <a:bodyPr/>
        <a:lstStyle/>
        <a:p>
          <a:endParaRPr lang="en-US"/>
        </a:p>
      </dgm:t>
    </dgm:pt>
    <dgm:pt modelId="{A27A9336-8AFA-4C04-A59C-93C9C95F8859}" type="pres">
      <dgm:prSet presAssocID="{727B2F33-C7B4-44C1-AFD4-26755CBD7B5C}" presName="sibTrans" presStyleLbl="sibTrans2D1" presStyleIdx="1" presStyleCnt="2"/>
      <dgm:spPr/>
      <dgm:t>
        <a:bodyPr/>
        <a:lstStyle/>
        <a:p>
          <a:endParaRPr lang="en-US"/>
        </a:p>
      </dgm:t>
    </dgm:pt>
    <dgm:pt modelId="{F51C0C82-5E51-463A-B0C2-DD89747C261E}" type="pres">
      <dgm:prSet presAssocID="{727B2F33-C7B4-44C1-AFD4-26755CBD7B5C}" presName="connectorText" presStyleLbl="sibTrans2D1" presStyleIdx="1" presStyleCnt="2"/>
      <dgm:spPr/>
      <dgm:t>
        <a:bodyPr/>
        <a:lstStyle/>
        <a:p>
          <a:endParaRPr lang="en-US"/>
        </a:p>
      </dgm:t>
    </dgm:pt>
    <dgm:pt modelId="{61A072CF-CD03-46A4-8604-069F2C3CFD82}" type="pres">
      <dgm:prSet presAssocID="{C75FBCA7-939D-434D-AF22-5CB58C1EDC48}" presName="node" presStyleLbl="node1" presStyleIdx="2" presStyleCnt="3">
        <dgm:presLayoutVars>
          <dgm:bulletEnabled val="1"/>
        </dgm:presLayoutVars>
      </dgm:prSet>
      <dgm:spPr/>
      <dgm:t>
        <a:bodyPr/>
        <a:lstStyle/>
        <a:p>
          <a:endParaRPr lang="en-US"/>
        </a:p>
      </dgm:t>
    </dgm:pt>
  </dgm:ptLst>
  <dgm:cxnLst>
    <dgm:cxn modelId="{3E595130-D257-4E45-82DE-4FC2AEAD6599}" srcId="{4D4BF23E-0940-40E7-943F-E82781B1AD71}" destId="{5EF08C8E-9945-4BC3-9F5A-7CC117AA7C8B}" srcOrd="1" destOrd="0" parTransId="{943B7B48-3280-48CC-9BF7-DD72D83696AC}" sibTransId="{727B2F33-C7B4-44C1-AFD4-26755CBD7B5C}"/>
    <dgm:cxn modelId="{421D54C7-6F96-4971-9496-486033AAE844}" type="presOf" srcId="{5372F58E-E74F-4FA6-91DE-A25CF7739725}" destId="{FB8F9AAD-E0DB-41FD-91C7-20ECF44784CB}" srcOrd="1" destOrd="0" presId="urn:microsoft.com/office/officeart/2005/8/layout/process1"/>
    <dgm:cxn modelId="{07926D82-1B81-4402-9470-0B609AC5EFEA}" type="presOf" srcId="{4D4BF23E-0940-40E7-943F-E82781B1AD71}" destId="{6388D545-2488-458C-B1F4-5410F3BFC1AC}" srcOrd="0" destOrd="0" presId="urn:microsoft.com/office/officeart/2005/8/layout/process1"/>
    <dgm:cxn modelId="{A7C7F35D-32F5-4A13-ACE9-1237A92A7176}" srcId="{4D4BF23E-0940-40E7-943F-E82781B1AD71}" destId="{C75FBCA7-939D-434D-AF22-5CB58C1EDC48}" srcOrd="2" destOrd="0" parTransId="{6563EBD9-B153-44B3-AFCB-D24DBBAE787B}" sibTransId="{C15726CD-A04A-43C2-B854-03D3E484A202}"/>
    <dgm:cxn modelId="{3CA91078-0A9A-40FB-8690-DF2000570BCF}" type="presOf" srcId="{C75FBCA7-939D-434D-AF22-5CB58C1EDC48}" destId="{61A072CF-CD03-46A4-8604-069F2C3CFD82}" srcOrd="0" destOrd="0" presId="urn:microsoft.com/office/officeart/2005/8/layout/process1"/>
    <dgm:cxn modelId="{75110632-F507-4CE5-B0F8-1B04A1DEF8B2}" type="presOf" srcId="{5372F58E-E74F-4FA6-91DE-A25CF7739725}" destId="{FB5B3E5A-D006-4BCE-B852-C6CB86440210}" srcOrd="0" destOrd="0" presId="urn:microsoft.com/office/officeart/2005/8/layout/process1"/>
    <dgm:cxn modelId="{B2158F99-9071-4B04-92FA-D6AA6C6E9A50}" type="presOf" srcId="{7EDCDD37-ACE4-4281-AC6B-864614BDC665}" destId="{C06A57DB-CFAA-49E5-8D19-55F1C8C49E5C}" srcOrd="0" destOrd="0" presId="urn:microsoft.com/office/officeart/2005/8/layout/process1"/>
    <dgm:cxn modelId="{81275382-F3A3-4DCC-9419-58FBCA99797C}" type="presOf" srcId="{5EF08C8E-9945-4BC3-9F5A-7CC117AA7C8B}" destId="{71170EFF-66CF-4180-BC52-C51E718B9F54}" srcOrd="0" destOrd="0" presId="urn:microsoft.com/office/officeart/2005/8/layout/process1"/>
    <dgm:cxn modelId="{7B3388BA-F1A1-4B44-BAA1-C1B9AB7DDCBF}" type="presOf" srcId="{727B2F33-C7B4-44C1-AFD4-26755CBD7B5C}" destId="{A27A9336-8AFA-4C04-A59C-93C9C95F8859}" srcOrd="0" destOrd="0" presId="urn:microsoft.com/office/officeart/2005/8/layout/process1"/>
    <dgm:cxn modelId="{7544AA35-964C-4032-AA5D-BFDD500D8868}" type="presOf" srcId="{727B2F33-C7B4-44C1-AFD4-26755CBD7B5C}" destId="{F51C0C82-5E51-463A-B0C2-DD89747C261E}" srcOrd="1" destOrd="0" presId="urn:microsoft.com/office/officeart/2005/8/layout/process1"/>
    <dgm:cxn modelId="{8586D0D2-647B-4719-92FA-5B9F6DD7A049}" srcId="{4D4BF23E-0940-40E7-943F-E82781B1AD71}" destId="{7EDCDD37-ACE4-4281-AC6B-864614BDC665}" srcOrd="0" destOrd="0" parTransId="{41E989CF-FD15-45E5-9DAC-4915E8276FA6}" sibTransId="{5372F58E-E74F-4FA6-91DE-A25CF7739725}"/>
    <dgm:cxn modelId="{130C47FD-C01E-4124-BAE1-E9FC52A6CF84}" type="presParOf" srcId="{6388D545-2488-458C-B1F4-5410F3BFC1AC}" destId="{C06A57DB-CFAA-49E5-8D19-55F1C8C49E5C}" srcOrd="0" destOrd="0" presId="urn:microsoft.com/office/officeart/2005/8/layout/process1"/>
    <dgm:cxn modelId="{4765C481-55A9-493D-A77F-E30254D213A3}" type="presParOf" srcId="{6388D545-2488-458C-B1F4-5410F3BFC1AC}" destId="{FB5B3E5A-D006-4BCE-B852-C6CB86440210}" srcOrd="1" destOrd="0" presId="urn:microsoft.com/office/officeart/2005/8/layout/process1"/>
    <dgm:cxn modelId="{3A4EA6DB-7031-49A2-9D75-F5BD3A408ADE}" type="presParOf" srcId="{FB5B3E5A-D006-4BCE-B852-C6CB86440210}" destId="{FB8F9AAD-E0DB-41FD-91C7-20ECF44784CB}" srcOrd="0" destOrd="0" presId="urn:microsoft.com/office/officeart/2005/8/layout/process1"/>
    <dgm:cxn modelId="{3AD9DFDB-770B-4516-A073-208F9F1E5228}" type="presParOf" srcId="{6388D545-2488-458C-B1F4-5410F3BFC1AC}" destId="{71170EFF-66CF-4180-BC52-C51E718B9F54}" srcOrd="2" destOrd="0" presId="urn:microsoft.com/office/officeart/2005/8/layout/process1"/>
    <dgm:cxn modelId="{364C7ABB-6E2C-4888-A7F8-DCC884C5E297}" type="presParOf" srcId="{6388D545-2488-458C-B1F4-5410F3BFC1AC}" destId="{A27A9336-8AFA-4C04-A59C-93C9C95F8859}" srcOrd="3" destOrd="0" presId="urn:microsoft.com/office/officeart/2005/8/layout/process1"/>
    <dgm:cxn modelId="{70C5265F-B916-4A88-B7C3-CC6822215004}" type="presParOf" srcId="{A27A9336-8AFA-4C04-A59C-93C9C95F8859}" destId="{F51C0C82-5E51-463A-B0C2-DD89747C261E}" srcOrd="0" destOrd="0" presId="urn:microsoft.com/office/officeart/2005/8/layout/process1"/>
    <dgm:cxn modelId="{3F065195-8DCA-4B36-A8A3-4AB95AE7834D}" type="presParOf" srcId="{6388D545-2488-458C-B1F4-5410F3BFC1AC}" destId="{61A072CF-CD03-46A4-8604-069F2C3CFD82}"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solidFill>
                  <a:schemeClr val="tx1"/>
                </a:solidFill>
                <a:latin typeface="Times New Roman" pitchFamily="18" charset="0"/>
                <a:ea typeface="+mn-ea"/>
              </a:defRPr>
            </a:lvl1pPr>
          </a:lstStyle>
          <a:p>
            <a:pPr>
              <a:defRPr/>
            </a:pPr>
            <a:endParaRPr lang="en-US"/>
          </a:p>
        </p:txBody>
      </p:sp>
      <p:sp>
        <p:nvSpPr>
          <p:cNvPr id="1228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solidFill>
                  <a:schemeClr val="tx1"/>
                </a:solidFill>
                <a:latin typeface="Times New Roman" pitchFamily="18" charset="0"/>
                <a:ea typeface="+mn-ea"/>
              </a:defRPr>
            </a:lvl1pPr>
          </a:lstStyle>
          <a:p>
            <a:pPr>
              <a:defRPr/>
            </a:pPr>
            <a:endParaRPr lang="en-US"/>
          </a:p>
        </p:txBody>
      </p:sp>
      <p:sp>
        <p:nvSpPr>
          <p:cNvPr id="1228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solidFill>
                  <a:schemeClr val="tx1"/>
                </a:solidFill>
                <a:latin typeface="Times New Roman" pitchFamily="18" charset="0"/>
                <a:ea typeface="+mn-ea"/>
              </a:defRPr>
            </a:lvl1pPr>
          </a:lstStyle>
          <a:p>
            <a:pPr>
              <a:defRPr/>
            </a:pPr>
            <a:endParaRPr lang="en-US"/>
          </a:p>
        </p:txBody>
      </p:sp>
      <p:sp>
        <p:nvSpPr>
          <p:cNvPr id="1228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ea typeface="ＭＳ Ｐゴシック" pitchFamily="34" charset="-128"/>
              </a:defRPr>
            </a:lvl1pPr>
          </a:lstStyle>
          <a:p>
            <a:pPr>
              <a:defRPr/>
            </a:pPr>
            <a:fld id="{39A4BBDD-D32E-4BC6-889F-E0EC28A54E6A}" type="slidenum">
              <a:rPr lang="en-US"/>
              <a:pPr>
                <a:defRPr/>
              </a:pPr>
              <a:t>‹#›</a:t>
            </a:fld>
            <a:endParaRPr lang="en-US" dirty="0"/>
          </a:p>
        </p:txBody>
      </p:sp>
    </p:spTree>
    <p:extLst>
      <p:ext uri="{BB962C8B-B14F-4D97-AF65-F5344CB8AC3E}">
        <p14:creationId xmlns:p14="http://schemas.microsoft.com/office/powerpoint/2010/main" val="401046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solidFill>
                  <a:schemeClr val="tx1"/>
                </a:solidFill>
                <a:latin typeface="Times New Roman" pitchFamily="18" charset="0"/>
                <a:ea typeface="+mn-ea"/>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solidFill>
                  <a:schemeClr val="tx1"/>
                </a:solidFill>
                <a:latin typeface="Times New Roman" pitchFamily="18" charset="0"/>
                <a:ea typeface="+mn-ea"/>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solidFill>
                  <a:schemeClr val="tx1"/>
                </a:solidFill>
                <a:latin typeface="Times New Roman" pitchFamily="18" charset="0"/>
                <a:ea typeface="+mn-ea"/>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ea typeface="ＭＳ Ｐゴシック" pitchFamily="34" charset="-128"/>
              </a:defRPr>
            </a:lvl1pPr>
          </a:lstStyle>
          <a:p>
            <a:pPr>
              <a:defRPr/>
            </a:pPr>
            <a:fld id="{85B795B9-27E6-4E1E-AD6D-8A12BC666F10}" type="slidenum">
              <a:rPr lang="en-US"/>
              <a:pPr>
                <a:defRPr/>
              </a:pPr>
              <a:t>‹#›</a:t>
            </a:fld>
            <a:endParaRPr lang="en-US" dirty="0"/>
          </a:p>
        </p:txBody>
      </p:sp>
    </p:spTree>
    <p:extLst>
      <p:ext uri="{BB962C8B-B14F-4D97-AF65-F5344CB8AC3E}">
        <p14:creationId xmlns:p14="http://schemas.microsoft.com/office/powerpoint/2010/main" val="3641168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37D0829-B400-4ED8-AB68-0A8F9AB51E00}" type="slidenum">
              <a:rPr lang="en-US" smtClean="0">
                <a:latin typeface="Times New Roman" charset="0"/>
                <a:ea typeface="ＭＳ Ｐゴシック" charset="-128"/>
              </a:rPr>
              <a:pPr/>
              <a:t>1</a:t>
            </a:fld>
            <a:endParaRPr lang="en-US" smtClean="0">
              <a:latin typeface="Times New Roman" charset="0"/>
              <a:ea typeface="ＭＳ Ｐゴシック"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s-EC" smtClean="0">
              <a:latin typeface="Times New Roman"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FCF5283-3DB7-451C-AEAE-B568FA2FC216}" type="slidenum">
              <a:rPr lang="en-US" smtClean="0">
                <a:latin typeface="Times New Roman" charset="0"/>
                <a:ea typeface="ＭＳ Ｐゴシック" charset="-128"/>
              </a:rPr>
              <a:pPr/>
              <a:t>2</a:t>
            </a:fld>
            <a:endParaRPr lang="en-US" smtClean="0">
              <a:latin typeface="Times New Roman" charset="0"/>
              <a:ea typeface="ＭＳ Ｐゴシック" charset="-128"/>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CA" smtClean="0">
              <a:latin typeface="Times New Roman"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B795B9-27E6-4E1E-AD6D-8A12BC666F10}" type="slidenum">
              <a:rPr lang="en-US" smtClean="0"/>
              <a:pPr>
                <a:defRPr/>
              </a:pPr>
              <a:t>16</a:t>
            </a:fld>
            <a:endParaRPr lang="en-US" dirty="0"/>
          </a:p>
        </p:txBody>
      </p:sp>
    </p:spTree>
    <p:extLst>
      <p:ext uri="{BB962C8B-B14F-4D97-AF65-F5344CB8AC3E}">
        <p14:creationId xmlns:p14="http://schemas.microsoft.com/office/powerpoint/2010/main" val="171349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4AFB443B-F6E8-4C48-8F5D-6EA6274E12A5}" type="slidenum">
              <a:rPr lang="en-US"/>
              <a:pPr>
                <a:defRPr/>
              </a:pPr>
              <a:t>‹#›</a:t>
            </a:fld>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r>
              <a:rPr lang="en-US"/>
              <a:t>Database Systems, 9</a:t>
            </a:r>
            <a:r>
              <a:rPr lang="en-US" baseline="30000"/>
              <a:t>th</a:t>
            </a:r>
            <a:r>
              <a:rPr lang="en-US"/>
              <a:t> Edition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3A271A1-F6D6-438B-A432-4747EE7ECD40}" type="datetimeFigureOut">
              <a:rPr lang="en-US" smtClean="0"/>
              <a:pPr/>
              <a:t>6/13/2012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B8A2AEC5-2581-4448-A3DE-19AEC6BABC38}" type="slidenum">
              <a:rPr lang="en-US" smtClean="0"/>
              <a:pPr>
                <a:defRPr/>
              </a:pPr>
              <a:t>‹#›</a:t>
            </a:fld>
            <a:endParaRPr lang="en-US" dirty="0"/>
          </a:p>
        </p:txBody>
      </p:sp>
      <p:sp>
        <p:nvSpPr>
          <p:cNvPr id="14" name="Footer Placeholder 13"/>
          <p:cNvSpPr>
            <a:spLocks noGrp="1"/>
          </p:cNvSpPr>
          <p:nvPr>
            <p:ph type="ftr" sz="quarter" idx="12"/>
          </p:nvPr>
        </p:nvSpPr>
        <p:spPr/>
        <p:txBody>
          <a:bodyPr/>
          <a:lstStyle/>
          <a:p>
            <a:pPr>
              <a:defRPr/>
            </a:pPr>
            <a:r>
              <a:rPr lang="en-US" smtClean="0"/>
              <a:t>Database Systems, 9</a:t>
            </a:r>
            <a:r>
              <a:rPr lang="en-US" baseline="30000" smtClean="0"/>
              <a:t>th</a:t>
            </a:r>
            <a:r>
              <a:rPr lang="en-US" smtClean="0"/>
              <a:t> Edition</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3A271A1-F6D6-438B-A432-4747EE7ECD40}" type="datetimeFigureOut">
              <a:rPr lang="en-US" smtClean="0"/>
              <a:pPr/>
              <a:t>6/13/2012</a:t>
            </a:fld>
            <a:endParaRPr lang="en-US"/>
          </a:p>
        </p:txBody>
      </p:sp>
      <p:sp>
        <p:nvSpPr>
          <p:cNvPr id="10" name="Slide Number Placeholder 9"/>
          <p:cNvSpPr>
            <a:spLocks noGrp="1"/>
          </p:cNvSpPr>
          <p:nvPr>
            <p:ph type="sldNum" sz="quarter" idx="16"/>
          </p:nvPr>
        </p:nvSpPr>
        <p:spPr/>
        <p:txBody>
          <a:bodyPr rtlCol="0"/>
          <a:lstStyle/>
          <a:p>
            <a:pPr>
              <a:defRPr/>
            </a:pPr>
            <a:fld id="{31CA2252-C6F2-49C0-803F-544B9737AEC4}" type="slidenum">
              <a:rPr lang="en-US" smtClean="0"/>
              <a:pPr>
                <a:defRPr/>
              </a:pPr>
              <a:t>‹#›</a:t>
            </a:fld>
            <a:endParaRPr lang="en-US" dirty="0"/>
          </a:p>
        </p:txBody>
      </p:sp>
      <p:sp>
        <p:nvSpPr>
          <p:cNvPr id="12" name="Footer Placeholder 11"/>
          <p:cNvSpPr>
            <a:spLocks noGrp="1"/>
          </p:cNvSpPr>
          <p:nvPr>
            <p:ph type="ftr" sz="quarter" idx="17"/>
          </p:nvPr>
        </p:nvSpPr>
        <p:spPr/>
        <p:txBody>
          <a:bodyPr rtlCol="0"/>
          <a:lstStyle/>
          <a:p>
            <a:pPr>
              <a:defRPr/>
            </a:pPr>
            <a:r>
              <a:rPr lang="en-US" smtClean="0"/>
              <a:t>Database Systems, 9</a:t>
            </a:r>
            <a:r>
              <a:rPr lang="en-US" baseline="30000" smtClean="0"/>
              <a:t>th</a:t>
            </a:r>
            <a:r>
              <a:rPr lang="en-US" smtClean="0"/>
              <a:t> Edition</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3A271A1-F6D6-438B-A432-4747EE7ECD40}" type="datetimeFigureOut">
              <a:rPr lang="en-US" smtClean="0"/>
              <a:pPr/>
              <a:t>6/13/2012</a:t>
            </a:fld>
            <a:endParaRPr lang="en-US"/>
          </a:p>
        </p:txBody>
      </p:sp>
      <p:sp>
        <p:nvSpPr>
          <p:cNvPr id="12" name="Slide Number Placeholder 11"/>
          <p:cNvSpPr>
            <a:spLocks noGrp="1"/>
          </p:cNvSpPr>
          <p:nvPr>
            <p:ph type="sldNum" sz="quarter" idx="16"/>
          </p:nvPr>
        </p:nvSpPr>
        <p:spPr/>
        <p:txBody>
          <a:bodyPr rtlCol="0"/>
          <a:lstStyle/>
          <a:p>
            <a:pPr>
              <a:defRPr/>
            </a:pPr>
            <a:fld id="{45423E91-CA1E-4356-B055-74F242FC4DF9}" type="slidenum">
              <a:rPr lang="en-US" smtClean="0"/>
              <a:pPr>
                <a:defRPr/>
              </a:pPr>
              <a:t>‹#›</a:t>
            </a:fld>
            <a:endParaRPr lang="en-US" dirty="0"/>
          </a:p>
        </p:txBody>
      </p:sp>
      <p:sp>
        <p:nvSpPr>
          <p:cNvPr id="14" name="Footer Placeholder 13"/>
          <p:cNvSpPr>
            <a:spLocks noGrp="1"/>
          </p:cNvSpPr>
          <p:nvPr>
            <p:ph type="ftr" sz="quarter" idx="17"/>
          </p:nvPr>
        </p:nvSpPr>
        <p:spPr/>
        <p:txBody>
          <a:bodyPr rtlCol="0"/>
          <a:lstStyle/>
          <a:p>
            <a:pPr>
              <a:defRPr/>
            </a:pPr>
            <a:r>
              <a:rPr lang="en-US" smtClean="0"/>
              <a:t>Database Systems, 9</a:t>
            </a:r>
            <a:r>
              <a:rPr lang="en-US" baseline="30000" smtClean="0"/>
              <a:t>th</a:t>
            </a:r>
            <a:r>
              <a:rPr lang="en-US" smtClean="0"/>
              <a:t> Edition</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A271A1-F6D6-438B-A432-4747EE7ECD40}" type="datetimeFigureOut">
              <a:rPr lang="en-US" smtClean="0"/>
              <a:pPr/>
              <a:t>6/13/2012</a:t>
            </a:fld>
            <a:endParaRPr lang="en-US"/>
          </a:p>
        </p:txBody>
      </p:sp>
      <p:sp>
        <p:nvSpPr>
          <p:cNvPr id="4" name="Footer Placeholder 3"/>
          <p:cNvSpPr>
            <a:spLocks noGrp="1"/>
          </p:cNvSpPr>
          <p:nvPr>
            <p:ph type="ftr" sz="quarter" idx="11"/>
          </p:nvPr>
        </p:nvSpPr>
        <p:spPr/>
        <p:txBody>
          <a:bodyPr/>
          <a:lstStyle/>
          <a:p>
            <a:pPr>
              <a:defRPr/>
            </a:pPr>
            <a:r>
              <a:rPr lang="en-US" smtClean="0"/>
              <a:t>Database Systems, 9</a:t>
            </a:r>
            <a:r>
              <a:rPr lang="en-US" baseline="30000" smtClean="0"/>
              <a:t>th</a:t>
            </a:r>
            <a:r>
              <a:rPr lang="en-US" smtClean="0"/>
              <a:t> Edition</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64025505-A04D-4361-A34B-B027A12D8D5C}"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271A1-F6D6-438B-A432-4747EE7ECD40}" type="datetimeFigureOut">
              <a:rPr lang="en-US" smtClean="0"/>
              <a:pPr/>
              <a:t>6/13/2012</a:t>
            </a:fld>
            <a:endParaRPr lang="en-US"/>
          </a:p>
        </p:txBody>
      </p:sp>
      <p:sp>
        <p:nvSpPr>
          <p:cNvPr id="3" name="Footer Placeholder 2"/>
          <p:cNvSpPr>
            <a:spLocks noGrp="1"/>
          </p:cNvSpPr>
          <p:nvPr>
            <p:ph type="ftr" sz="quarter" idx="11"/>
          </p:nvPr>
        </p:nvSpPr>
        <p:spPr/>
        <p:txBody>
          <a:bodyPr/>
          <a:lstStyle/>
          <a:p>
            <a:pPr>
              <a:defRPr/>
            </a:pPr>
            <a:r>
              <a:rPr lang="en-US" smtClean="0"/>
              <a:t>Database Systems, 9</a:t>
            </a:r>
            <a:r>
              <a:rPr lang="en-US" baseline="30000" smtClean="0"/>
              <a:t>th</a:t>
            </a:r>
            <a:r>
              <a:rPr lang="en-US" smtClean="0"/>
              <a:t> Edition</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0A7D5685-F4CE-49A1-821B-812AF27067FA}" type="slidenum">
              <a:rPr lang="en-US" smtClean="0"/>
              <a:pPr>
                <a:defRPr/>
              </a:pPr>
              <a:t>‹#›</a:t>
            </a:fld>
            <a:endParaRPr lang="en-US" dirty="0"/>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3A271A1-F6D6-438B-A432-4747EE7ECD40}" type="datetimeFigureOut">
              <a:rPr lang="en-US" smtClean="0"/>
              <a:pPr/>
              <a:t>6/13/2012</a:t>
            </a:fld>
            <a:endParaRPr lang="en-US"/>
          </a:p>
        </p:txBody>
      </p:sp>
      <p:sp>
        <p:nvSpPr>
          <p:cNvPr id="6" name="Footer Placeholder 5"/>
          <p:cNvSpPr>
            <a:spLocks noGrp="1"/>
          </p:cNvSpPr>
          <p:nvPr>
            <p:ph type="ftr" sz="quarter" idx="11"/>
          </p:nvPr>
        </p:nvSpPr>
        <p:spPr/>
        <p:txBody>
          <a:bodyPr/>
          <a:lstStyle/>
          <a:p>
            <a:pPr>
              <a:defRPr/>
            </a:pPr>
            <a:r>
              <a:rPr lang="en-US" smtClean="0"/>
              <a:t>Database Systems, 9</a:t>
            </a:r>
            <a:r>
              <a:rPr lang="en-US" baseline="30000" smtClean="0"/>
              <a:t>th</a:t>
            </a:r>
            <a:r>
              <a:rPr lang="en-US" smtClean="0"/>
              <a:t> Edition</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0A7D5685-F4CE-49A1-821B-812AF27067FA}" type="slidenum">
              <a:rPr lang="en-US" smtClean="0"/>
              <a:pPr>
                <a:defRPr/>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3A271A1-F6D6-438B-A432-4747EE7ECD40}" type="datetimeFigureOut">
              <a:rPr lang="en-US" smtClean="0"/>
              <a:pPr/>
              <a:t>6/13/2012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0A7D5685-F4CE-49A1-821B-812AF27067FA}" type="slidenum">
              <a:rPr lang="en-US" smtClean="0"/>
              <a:pPr>
                <a:defRPr/>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pPr>
              <a:defRPr/>
            </a:pPr>
            <a:r>
              <a:rPr lang="en-US" smtClean="0"/>
              <a:t>Database Systems, 9</a:t>
            </a:r>
            <a:r>
              <a:rPr lang="en-US" baseline="30000" smtClean="0"/>
              <a:t>th</a:t>
            </a:r>
            <a:r>
              <a:rPr lang="en-US" smtClean="0"/>
              <a:t> Edition</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6/13/2012</a:t>
            </a:fld>
            <a:endParaRPr lang="en-US"/>
          </a:p>
        </p:txBody>
      </p:sp>
      <p:sp>
        <p:nvSpPr>
          <p:cNvPr id="5" name="Footer Placeholder 4"/>
          <p:cNvSpPr>
            <a:spLocks noGrp="1"/>
          </p:cNvSpPr>
          <p:nvPr>
            <p:ph type="ftr" sz="quarter" idx="11"/>
          </p:nvPr>
        </p:nvSpPr>
        <p:spPr/>
        <p:txBody>
          <a:bodyPr/>
          <a:lstStyle/>
          <a:p>
            <a:pPr>
              <a:defRPr/>
            </a:pPr>
            <a:r>
              <a:rPr lang="en-US" smtClean="0"/>
              <a:t>Database Systems, 9</a:t>
            </a:r>
            <a:r>
              <a:rPr lang="en-US" baseline="30000" smtClean="0"/>
              <a:t>th</a:t>
            </a:r>
            <a:r>
              <a:rPr lang="en-US" smtClean="0"/>
              <a:t> Edition</a:t>
            </a:r>
            <a:endParaRPr lang="en-US"/>
          </a:p>
        </p:txBody>
      </p:sp>
      <p:sp>
        <p:nvSpPr>
          <p:cNvPr id="6" name="Slide Number Placeholder 5"/>
          <p:cNvSpPr>
            <a:spLocks noGrp="1"/>
          </p:cNvSpPr>
          <p:nvPr>
            <p:ph type="sldNum" sz="quarter" idx="12"/>
          </p:nvPr>
        </p:nvSpPr>
        <p:spPr/>
        <p:txBody>
          <a:bodyPr/>
          <a:lstStyle/>
          <a:p>
            <a:pPr>
              <a:defRPr/>
            </a:pPr>
            <a:fld id="{0A7D5685-F4CE-49A1-821B-812AF27067FA}" type="slidenum">
              <a:rPr lang="en-US" smtClean="0"/>
              <a:pPr>
                <a:defRPr/>
              </a:pPr>
              <a:t>‹#›</a:t>
            </a:fld>
            <a:endParaRPr lang="en-US" dirty="0"/>
          </a:p>
        </p:txBody>
      </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3A271A1-F6D6-438B-A432-4747EE7ECD40}" type="datetimeFigureOut">
              <a:rPr lang="en-US" smtClean="0"/>
              <a:pPr/>
              <a:t>6/13/2012</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pPr>
              <a:defRPr/>
            </a:pPr>
            <a:r>
              <a:rPr lang="en-US" smtClean="0"/>
              <a:t>Database Systems, 9</a:t>
            </a:r>
            <a:r>
              <a:rPr lang="en-US" baseline="30000" smtClean="0"/>
              <a:t>th</a:t>
            </a:r>
            <a:r>
              <a:rPr lang="en-US" smtClean="0"/>
              <a:t> Edition</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0A7D5685-F4CE-49A1-821B-812AF27067FA}"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9D8EB277-12AD-4B3D-8FC0-B743CEFB8D4A}" type="slidenum">
              <a:rPr lang="en-US"/>
              <a:pPr>
                <a:defRPr/>
              </a:pPr>
              <a:t>‹#›</a:t>
            </a:fld>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r>
              <a:rPr lang="en-US"/>
              <a:t>Database Systems, 9</a:t>
            </a:r>
            <a:r>
              <a:rPr lang="en-US" baseline="30000"/>
              <a:t>th</a:t>
            </a:r>
            <a:r>
              <a:rPr lang="en-US"/>
              <a:t> Edition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B8A2AEC5-2581-4448-A3DE-19AEC6BABC38}" type="slidenum">
              <a:rPr lang="en-US"/>
              <a:pPr>
                <a:defRPr/>
              </a:pPr>
              <a:t>‹#›</a:t>
            </a:fld>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r>
              <a:rPr lang="en-US"/>
              <a:t>Database Systems, 9</a:t>
            </a:r>
            <a:r>
              <a:rPr lang="en-US" baseline="30000"/>
              <a:t>th</a:t>
            </a:r>
            <a:r>
              <a:rPr lang="en-US"/>
              <a:t> Edition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31CA2252-C6F2-49C0-803F-544B9737AEC4}" type="slidenum">
              <a:rPr lang="en-US"/>
              <a:pPr>
                <a:defRPr/>
              </a:pPr>
              <a:t>‹#›</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Database Systems, 9</a:t>
            </a:r>
            <a:r>
              <a:rPr lang="en-US" baseline="30000"/>
              <a:t>th</a:t>
            </a:r>
            <a:r>
              <a:rPr lang="en-US"/>
              <a:t> Edition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45423E91-CA1E-4356-B055-74F242FC4DF9}" type="slidenum">
              <a:rPr lang="en-US"/>
              <a:pPr>
                <a:defRPr/>
              </a:pPr>
              <a:t>‹#›</a:t>
            </a:fld>
            <a:endParaRPr lang="en-US" dirty="0"/>
          </a:p>
        </p:txBody>
      </p:sp>
      <p:sp>
        <p:nvSpPr>
          <p:cNvPr id="8" name="Rectangle 7"/>
          <p:cNvSpPr>
            <a:spLocks noGrp="1" noChangeArrowheads="1"/>
          </p:cNvSpPr>
          <p:nvPr>
            <p:ph type="ftr" sz="quarter" idx="11"/>
          </p:nvPr>
        </p:nvSpPr>
        <p:spPr>
          <a:ln/>
        </p:spPr>
        <p:txBody>
          <a:bodyPr/>
          <a:lstStyle>
            <a:lvl1pPr>
              <a:defRPr/>
            </a:lvl1pPr>
          </a:lstStyle>
          <a:p>
            <a:pPr>
              <a:defRPr/>
            </a:pPr>
            <a:r>
              <a:rPr lang="en-US"/>
              <a:t>Database Systems, 9</a:t>
            </a:r>
            <a:r>
              <a:rPr lang="en-US" baseline="30000"/>
              <a:t>th</a:t>
            </a:r>
            <a:r>
              <a:rPr lang="en-US"/>
              <a:t> Edition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64025505-A04D-4361-A34B-B027A12D8D5C}" type="slidenum">
              <a:rPr lang="en-US"/>
              <a:pPr>
                <a:defRPr/>
              </a:pPr>
              <a:t>‹#›</a:t>
            </a:fld>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r>
              <a:rPr lang="en-US"/>
              <a:t>Database Systems, 9</a:t>
            </a:r>
            <a:r>
              <a:rPr lang="en-US" baseline="30000"/>
              <a:t>th</a:t>
            </a:r>
            <a:r>
              <a:rPr lang="en-US"/>
              <a:t> Edition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1EC1BF5D-CFAA-456A-B12D-22BF31ED2952}" type="slidenum">
              <a:rPr lang="en-US"/>
              <a:pPr>
                <a:defRPr/>
              </a:pPr>
              <a:t>‹#›</a:t>
            </a:fld>
            <a:endParaRPr lang="en-US" dirty="0"/>
          </a:p>
        </p:txBody>
      </p:sp>
      <p:sp>
        <p:nvSpPr>
          <p:cNvPr id="3" name="Rectangle 2"/>
          <p:cNvSpPr>
            <a:spLocks noGrp="1" noChangeArrowheads="1"/>
          </p:cNvSpPr>
          <p:nvPr>
            <p:ph type="ftr" sz="quarter" idx="11"/>
          </p:nvPr>
        </p:nvSpPr>
        <p:spPr>
          <a:ln/>
        </p:spPr>
        <p:txBody>
          <a:bodyPr/>
          <a:lstStyle>
            <a:lvl1pPr>
              <a:defRPr/>
            </a:lvl1pPr>
          </a:lstStyle>
          <a:p>
            <a:pPr>
              <a:defRPr/>
            </a:pPr>
            <a:r>
              <a:rPr lang="en-US"/>
              <a:t>Database Systems, 9</a:t>
            </a:r>
            <a:r>
              <a:rPr lang="en-US" baseline="30000"/>
              <a:t>th</a:t>
            </a:r>
            <a:r>
              <a:rPr lang="en-US"/>
              <a:t> Edition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6/13/2012</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r>
              <a:rPr lang="en-US" smtClean="0"/>
              <a:t>Database Systems, 9</a:t>
            </a:r>
            <a:r>
              <a:rPr lang="en-US" baseline="30000" smtClean="0"/>
              <a:t>th</a:t>
            </a:r>
            <a:r>
              <a:rPr lang="en-US" smtClean="0"/>
              <a:t> Edition</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4AFB443B-F6E8-4C48-8F5D-6EA6274E12A5}"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6/13/2012</a:t>
            </a:fld>
            <a:endParaRPr lang="en-US" dirty="0"/>
          </a:p>
        </p:txBody>
      </p:sp>
      <p:sp>
        <p:nvSpPr>
          <p:cNvPr id="5" name="Footer Placeholder 4"/>
          <p:cNvSpPr>
            <a:spLocks noGrp="1"/>
          </p:cNvSpPr>
          <p:nvPr>
            <p:ph type="ftr" sz="quarter" idx="11"/>
          </p:nvPr>
        </p:nvSpPr>
        <p:spPr/>
        <p:txBody>
          <a:bodyPr/>
          <a:lstStyle/>
          <a:p>
            <a:pPr>
              <a:defRPr/>
            </a:pPr>
            <a:r>
              <a:rPr lang="en-US" smtClean="0"/>
              <a:t>Database Systems, 9</a:t>
            </a:r>
            <a:r>
              <a:rPr lang="en-US" baseline="30000" smtClean="0"/>
              <a:t>th</a:t>
            </a:r>
            <a:r>
              <a:rPr lang="en-US" smtClean="0"/>
              <a:t> Edition</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9D8EB277-12AD-4B3D-8FC0-B743CEFB8D4A}" type="slidenum">
              <a:rPr lang="en-US" smtClean="0"/>
              <a:pPr>
                <a:defRPr/>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3810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676400"/>
            <a:ext cx="8077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0600" name="Rectangle 8"/>
          <p:cNvSpPr>
            <a:spLocks noGrp="1" noChangeArrowheads="1"/>
          </p:cNvSpPr>
          <p:nvPr>
            <p:ph type="sldNum" sz="quarter" idx="4"/>
          </p:nvPr>
        </p:nvSpPr>
        <p:spPr bwMode="auto">
          <a:xfrm>
            <a:off x="64770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ea typeface="ＭＳ Ｐゴシック" pitchFamily="34" charset="-128"/>
              </a:defRPr>
            </a:lvl1pPr>
          </a:lstStyle>
          <a:p>
            <a:pPr>
              <a:defRPr/>
            </a:pPr>
            <a:fld id="{0A7D5685-F4CE-49A1-821B-812AF27067FA}" type="slidenum">
              <a:rPr lang="en-US"/>
              <a:pPr>
                <a:defRPr/>
              </a:pPr>
              <a:t>‹#›</a:t>
            </a:fld>
            <a:endParaRPr lang="en-US" dirty="0"/>
          </a:p>
        </p:txBody>
      </p:sp>
      <p:sp>
        <p:nvSpPr>
          <p:cNvPr id="6" name="Footer Placeholder 5"/>
          <p:cNvSpPr>
            <a:spLocks noGrp="1" noChangeArrowheads="1"/>
          </p:cNvSpPr>
          <p:nvPr>
            <p:ph type="ftr" sz="quarter" idx="3"/>
          </p:nvPr>
        </p:nvSpPr>
        <p:spPr bwMode="auto">
          <a:xfrm>
            <a:off x="533400" y="6248400"/>
            <a:ext cx="4038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dirty="0">
                <a:solidFill>
                  <a:srgbClr val="222222"/>
                </a:solidFill>
                <a:ea typeface="ＭＳ Ｐゴシック" pitchFamily="34" charset="-128"/>
              </a:defRPr>
            </a:lvl1pPr>
          </a:lstStyle>
          <a:p>
            <a:pPr>
              <a:defRPr/>
            </a:pPr>
            <a:r>
              <a:rPr lang="en-US"/>
              <a:t>Database Systems, 9</a:t>
            </a:r>
            <a:r>
              <a:rPr lang="en-US" baseline="30000"/>
              <a:t>th</a:t>
            </a:r>
            <a:r>
              <a:rPr lang="en-US"/>
              <a:t> Edition</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Lst>
  <p:hf hdr="0" dt="0"/>
  <p:txStyles>
    <p:titleStyle>
      <a:lvl1pPr algn="ctr" rtl="0" eaLnBrk="0" fontAlgn="base" hangingPunct="0">
        <a:spcBef>
          <a:spcPct val="0"/>
        </a:spcBef>
        <a:spcAft>
          <a:spcPct val="0"/>
        </a:spcAft>
        <a:defRPr sz="3600">
          <a:solidFill>
            <a:srgbClr val="222222"/>
          </a:solidFill>
          <a:latin typeface="+mj-lt"/>
          <a:ea typeface="ＭＳ Ｐゴシック" pitchFamily="34" charset="-128"/>
          <a:cs typeface="+mj-cs"/>
        </a:defRPr>
      </a:lvl1pPr>
      <a:lvl2pPr algn="ctr" rtl="0" eaLnBrk="0" fontAlgn="base" hangingPunct="0">
        <a:spcBef>
          <a:spcPct val="0"/>
        </a:spcBef>
        <a:spcAft>
          <a:spcPct val="0"/>
        </a:spcAft>
        <a:defRPr sz="3600">
          <a:solidFill>
            <a:srgbClr val="222222"/>
          </a:solidFill>
          <a:latin typeface="Arial" charset="0"/>
          <a:ea typeface="ＭＳ Ｐゴシック" pitchFamily="34" charset="-128"/>
        </a:defRPr>
      </a:lvl2pPr>
      <a:lvl3pPr algn="ctr" rtl="0" eaLnBrk="0" fontAlgn="base" hangingPunct="0">
        <a:spcBef>
          <a:spcPct val="0"/>
        </a:spcBef>
        <a:spcAft>
          <a:spcPct val="0"/>
        </a:spcAft>
        <a:defRPr sz="3600">
          <a:solidFill>
            <a:srgbClr val="222222"/>
          </a:solidFill>
          <a:latin typeface="Arial" charset="0"/>
          <a:ea typeface="ＭＳ Ｐゴシック" pitchFamily="34" charset="-128"/>
        </a:defRPr>
      </a:lvl3pPr>
      <a:lvl4pPr algn="ctr" rtl="0" eaLnBrk="0" fontAlgn="base" hangingPunct="0">
        <a:spcBef>
          <a:spcPct val="0"/>
        </a:spcBef>
        <a:spcAft>
          <a:spcPct val="0"/>
        </a:spcAft>
        <a:defRPr sz="3600">
          <a:solidFill>
            <a:srgbClr val="222222"/>
          </a:solidFill>
          <a:latin typeface="Arial" charset="0"/>
          <a:ea typeface="ＭＳ Ｐゴシック" pitchFamily="34" charset="-128"/>
        </a:defRPr>
      </a:lvl4pPr>
      <a:lvl5pPr algn="ctr" rtl="0" eaLnBrk="0" fontAlgn="base" hangingPunct="0">
        <a:spcBef>
          <a:spcPct val="0"/>
        </a:spcBef>
        <a:spcAft>
          <a:spcPct val="0"/>
        </a:spcAft>
        <a:defRPr sz="3600">
          <a:solidFill>
            <a:srgbClr val="222222"/>
          </a:solidFill>
          <a:latin typeface="Arial" charset="0"/>
          <a:ea typeface="ＭＳ Ｐゴシック" pitchFamily="34" charset="-128"/>
        </a:defRPr>
      </a:lvl5pPr>
      <a:lvl6pPr marL="457200" algn="ctr" rtl="0" eaLnBrk="0" fontAlgn="base" hangingPunct="0">
        <a:spcBef>
          <a:spcPct val="0"/>
        </a:spcBef>
        <a:spcAft>
          <a:spcPct val="0"/>
        </a:spcAft>
        <a:defRPr sz="3600">
          <a:solidFill>
            <a:srgbClr val="222222"/>
          </a:solidFill>
          <a:latin typeface="Arial" charset="0"/>
        </a:defRPr>
      </a:lvl6pPr>
      <a:lvl7pPr marL="914400" algn="ctr" rtl="0" eaLnBrk="0" fontAlgn="base" hangingPunct="0">
        <a:spcBef>
          <a:spcPct val="0"/>
        </a:spcBef>
        <a:spcAft>
          <a:spcPct val="0"/>
        </a:spcAft>
        <a:defRPr sz="3600">
          <a:solidFill>
            <a:srgbClr val="222222"/>
          </a:solidFill>
          <a:latin typeface="Arial" charset="0"/>
        </a:defRPr>
      </a:lvl7pPr>
      <a:lvl8pPr marL="1371600" algn="ctr" rtl="0" eaLnBrk="0" fontAlgn="base" hangingPunct="0">
        <a:spcBef>
          <a:spcPct val="0"/>
        </a:spcBef>
        <a:spcAft>
          <a:spcPct val="0"/>
        </a:spcAft>
        <a:defRPr sz="3600">
          <a:solidFill>
            <a:srgbClr val="222222"/>
          </a:solidFill>
          <a:latin typeface="Arial" charset="0"/>
        </a:defRPr>
      </a:lvl8pPr>
      <a:lvl9pPr marL="1828800" algn="ctr" rtl="0" eaLnBrk="0" fontAlgn="base" hangingPunct="0">
        <a:spcBef>
          <a:spcPct val="0"/>
        </a:spcBef>
        <a:spcAft>
          <a:spcPct val="0"/>
        </a:spcAft>
        <a:defRPr sz="3600">
          <a:solidFill>
            <a:srgbClr val="222222"/>
          </a:solidFill>
          <a:latin typeface="Arial" charset="0"/>
        </a:defRPr>
      </a:lvl9pPr>
    </p:titleStyle>
    <p:bodyStyle>
      <a:lvl1pPr marL="342900" indent="-342900" algn="l" rtl="0" eaLnBrk="0" fontAlgn="base" hangingPunct="0">
        <a:spcBef>
          <a:spcPct val="20000"/>
        </a:spcBef>
        <a:spcAft>
          <a:spcPct val="0"/>
        </a:spcAft>
        <a:buChar char="•"/>
        <a:defRPr sz="2800">
          <a:solidFill>
            <a:srgbClr val="222222"/>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600">
          <a:solidFill>
            <a:srgbClr val="222222"/>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222222"/>
          </a:solidFill>
          <a:latin typeface="+mn-lt"/>
          <a:ea typeface="ＭＳ Ｐゴシック" charset="-128"/>
        </a:defRPr>
      </a:lvl3pPr>
      <a:lvl4pPr marL="1600200" indent="-228600" algn="l" rtl="0" eaLnBrk="0" fontAlgn="base" hangingPunct="0">
        <a:spcBef>
          <a:spcPct val="20000"/>
        </a:spcBef>
        <a:spcAft>
          <a:spcPct val="0"/>
        </a:spcAft>
        <a:buChar char="–"/>
        <a:defRPr sz="2400">
          <a:solidFill>
            <a:srgbClr val="222222"/>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A271A1-F6D6-438B-A432-4747EE7ECD40}" type="datetimeFigureOut">
              <a:rPr lang="en-US" smtClean="0"/>
              <a:pPr/>
              <a:t>6/13/2012</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r>
              <a:rPr lang="en-US" smtClean="0"/>
              <a:t>Database Systems, 9</a:t>
            </a:r>
            <a:r>
              <a:rPr lang="en-US" baseline="30000" smtClean="0"/>
              <a:t>th</a:t>
            </a:r>
            <a:r>
              <a:rPr lang="en-US" smtClean="0"/>
              <a:t> Edition</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0A7D5685-F4CE-49A1-821B-812AF27067F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18.jpe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17.png"/><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24.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image" Target="../media/image24.emf"/><Relationship Id="rId5" Type="http://schemas.openxmlformats.org/officeDocument/2006/relationships/oleObject" Target="../embeddings/oleObject3.bin"/><Relationship Id="rId4" Type="http://schemas.openxmlformats.org/officeDocument/2006/relationships/image" Target="../media/image28.emf"/></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6" descr="slideBackground"/>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Rectangle 1026"/>
          <p:cNvSpPr>
            <a:spLocks noGrp="1" noChangeArrowheads="1"/>
          </p:cNvSpPr>
          <p:nvPr>
            <p:ph type="ctrTitle" idx="4294967295"/>
          </p:nvPr>
        </p:nvSpPr>
        <p:spPr>
          <a:xfrm>
            <a:off x="1143000" y="1447800"/>
            <a:ext cx="8001000" cy="2209800"/>
          </a:xfrm>
        </p:spPr>
        <p:txBody>
          <a:bodyPr>
            <a:normAutofit fontScale="90000"/>
          </a:bodyPr>
          <a:lstStyle/>
          <a:p>
            <a:pPr eaLnBrk="1" hangingPunct="1"/>
            <a:r>
              <a:rPr lang="en-US" sz="4000" b="1" smtClean="0">
                <a:ea typeface="ＭＳ Ｐゴシック" charset="-128"/>
              </a:rPr>
              <a:t>Database Systems: </a:t>
            </a:r>
            <a:br>
              <a:rPr lang="en-US" sz="4000" b="1" smtClean="0">
                <a:ea typeface="ＭＳ Ｐゴシック" charset="-128"/>
              </a:rPr>
            </a:br>
            <a:r>
              <a:rPr lang="en-US" sz="4000" b="1" smtClean="0">
                <a:ea typeface="ＭＳ Ｐゴシック" charset="-128"/>
              </a:rPr>
              <a:t>Design, Implementation, and Management</a:t>
            </a:r>
            <a:br>
              <a:rPr lang="en-US" sz="4000" b="1" smtClean="0">
                <a:ea typeface="ＭＳ Ｐゴシック" charset="-128"/>
              </a:rPr>
            </a:br>
            <a:r>
              <a:rPr lang="en-US" sz="2800" b="1" smtClean="0">
                <a:ea typeface="ＭＳ Ｐゴシック" charset="-128"/>
              </a:rPr>
              <a:t>Ninth Edition</a:t>
            </a:r>
          </a:p>
        </p:txBody>
      </p:sp>
      <p:sp>
        <p:nvSpPr>
          <p:cNvPr id="3076" name="Rectangle 1027"/>
          <p:cNvSpPr>
            <a:spLocks noGrp="1" noChangeArrowheads="1"/>
          </p:cNvSpPr>
          <p:nvPr>
            <p:ph type="subTitle" idx="4294967295"/>
          </p:nvPr>
        </p:nvSpPr>
        <p:spPr>
          <a:xfrm>
            <a:off x="1216025" y="4524375"/>
            <a:ext cx="7927975" cy="1462088"/>
          </a:xfrm>
        </p:spPr>
        <p:txBody>
          <a:bodyPr/>
          <a:lstStyle/>
          <a:p>
            <a:pPr marL="0" indent="0" algn="ctr" eaLnBrk="1" hangingPunct="1">
              <a:lnSpc>
                <a:spcPct val="90000"/>
              </a:lnSpc>
              <a:buFontTx/>
              <a:buNone/>
            </a:pPr>
            <a:r>
              <a:rPr lang="en-US" sz="3400" i="1" smtClean="0">
                <a:ea typeface="ＭＳ Ｐゴシック" charset="-128"/>
              </a:rPr>
              <a:t>Chapter 1</a:t>
            </a:r>
          </a:p>
          <a:p>
            <a:pPr marL="0" indent="0" algn="ctr" eaLnBrk="1" hangingPunct="1">
              <a:lnSpc>
                <a:spcPct val="90000"/>
              </a:lnSpc>
              <a:buFontTx/>
              <a:buNone/>
            </a:pPr>
            <a:r>
              <a:rPr lang="en-US" sz="3400" i="1" smtClean="0">
                <a:ea typeface="ＭＳ Ｐゴシック" charset="-128"/>
              </a:rPr>
              <a:t>Database Systems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ea typeface="ＭＳ Ｐゴシック" charset="-128"/>
              </a:rPr>
              <a:t>Introducing the Database</a:t>
            </a:r>
          </a:p>
        </p:txBody>
      </p:sp>
      <p:sp>
        <p:nvSpPr>
          <p:cNvPr id="10245"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10244" name="Slide Number Placeholder 4"/>
          <p:cNvSpPr>
            <a:spLocks noGrp="1"/>
          </p:cNvSpPr>
          <p:nvPr>
            <p:ph type="sldNum" sz="quarter" idx="12"/>
          </p:nvPr>
        </p:nvSpPr>
        <p:spPr>
          <a:noFill/>
        </p:spPr>
        <p:txBody>
          <a:bodyPr>
            <a:normAutofit fontScale="85000" lnSpcReduction="20000"/>
          </a:bodyPr>
          <a:lstStyle/>
          <a:p>
            <a:fld id="{3F5A8789-25B5-49B8-AB68-93DA57F1334B}" type="slidenum">
              <a:rPr lang="en-US" smtClean="0">
                <a:ea typeface="ＭＳ Ｐゴシック" charset="-128"/>
              </a:rPr>
              <a:pPr/>
              <a:t>10</a:t>
            </a:fld>
            <a:endParaRPr lang="en-US" smtClean="0">
              <a:ea typeface="ＭＳ Ｐゴシック" charset="-128"/>
            </a:endParaRPr>
          </a:p>
        </p:txBody>
      </p:sp>
      <p:sp>
        <p:nvSpPr>
          <p:cNvPr id="10243" name="Rectangle 3"/>
          <p:cNvSpPr>
            <a:spLocks noGrp="1" noChangeArrowheads="1"/>
          </p:cNvSpPr>
          <p:nvPr>
            <p:ph sz="quarter" idx="1"/>
          </p:nvPr>
        </p:nvSpPr>
        <p:spPr>
          <a:xfrm>
            <a:off x="533400" y="1524000"/>
            <a:ext cx="8077200" cy="4572000"/>
          </a:xfrm>
        </p:spPr>
        <p:txBody>
          <a:bodyPr/>
          <a:lstStyle/>
          <a:p>
            <a:r>
              <a:rPr lang="en-US" dirty="0" smtClean="0">
                <a:ea typeface="ＭＳ Ｐゴシック" charset="-128"/>
              </a:rPr>
              <a:t>Database: shared &amp; integrated computer structure that stores a collection of:</a:t>
            </a:r>
          </a:p>
          <a:p>
            <a:pPr lvl="1"/>
            <a:r>
              <a:rPr lang="en-US" b="1" dirty="0" smtClean="0"/>
              <a:t>End-user data</a:t>
            </a:r>
            <a:r>
              <a:rPr lang="en-US" dirty="0" smtClean="0"/>
              <a:t>: raw facts of interest to end user</a:t>
            </a:r>
          </a:p>
          <a:p>
            <a:pPr lvl="2"/>
            <a:r>
              <a:rPr lang="en-US" b="1" dirty="0" smtClean="0"/>
              <a:t>provided by a data warehouse </a:t>
            </a:r>
            <a:r>
              <a:rPr lang="en-US" dirty="0" smtClean="0"/>
              <a:t>or the data </a:t>
            </a:r>
            <a:r>
              <a:rPr lang="en-US" b="1" dirty="0" smtClean="0"/>
              <a:t>created by end users for query processing</a:t>
            </a:r>
            <a:r>
              <a:rPr lang="en-US" dirty="0" smtClean="0"/>
              <a:t>.</a:t>
            </a:r>
          </a:p>
          <a:p>
            <a:pPr lvl="1"/>
            <a:r>
              <a:rPr lang="en-US" b="1" dirty="0" smtClean="0"/>
              <a:t>Metadata</a:t>
            </a:r>
            <a:r>
              <a:rPr lang="en-US" dirty="0" smtClean="0"/>
              <a:t>: data about data</a:t>
            </a:r>
          </a:p>
          <a:p>
            <a:pPr lvl="2"/>
            <a:r>
              <a:rPr lang="en-US" dirty="0" smtClean="0"/>
              <a:t>Provides description of data characteristics and relationships in data, OR</a:t>
            </a:r>
          </a:p>
          <a:p>
            <a:pPr lvl="2"/>
            <a:r>
              <a:rPr lang="en-US" dirty="0" smtClean="0"/>
              <a:t>Provides information about a certain item's content </a:t>
            </a:r>
          </a:p>
          <a:p>
            <a:pPr lvl="2"/>
            <a:r>
              <a:rPr lang="en-US" dirty="0" smtClean="0"/>
              <a:t>Complements and expands value of data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ea typeface="ＭＳ Ｐゴシック" charset="-128"/>
              </a:rPr>
              <a:t>Introducing the Database</a:t>
            </a:r>
          </a:p>
        </p:txBody>
      </p:sp>
      <p:sp>
        <p:nvSpPr>
          <p:cNvPr id="10245"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10244" name="Slide Number Placeholder 4"/>
          <p:cNvSpPr>
            <a:spLocks noGrp="1"/>
          </p:cNvSpPr>
          <p:nvPr>
            <p:ph type="sldNum" sz="quarter" idx="12"/>
          </p:nvPr>
        </p:nvSpPr>
        <p:spPr>
          <a:noFill/>
        </p:spPr>
        <p:txBody>
          <a:bodyPr>
            <a:normAutofit fontScale="85000" lnSpcReduction="20000"/>
          </a:bodyPr>
          <a:lstStyle/>
          <a:p>
            <a:fld id="{3F5A8789-25B5-49B8-AB68-93DA57F1334B}" type="slidenum">
              <a:rPr lang="en-US" smtClean="0">
                <a:ea typeface="ＭＳ Ｐゴシック" charset="-128"/>
              </a:rPr>
              <a:pPr/>
              <a:t>11</a:t>
            </a:fld>
            <a:endParaRPr lang="en-US" smtClean="0">
              <a:ea typeface="ＭＳ Ｐゴシック" charset="-128"/>
            </a:endParaRPr>
          </a:p>
        </p:txBody>
      </p:sp>
      <p:sp>
        <p:nvSpPr>
          <p:cNvPr id="10243" name="Rectangle 3"/>
          <p:cNvSpPr>
            <a:spLocks noGrp="1" noChangeArrowheads="1"/>
          </p:cNvSpPr>
          <p:nvPr>
            <p:ph sz="quarter" idx="1"/>
          </p:nvPr>
        </p:nvSpPr>
        <p:spPr>
          <a:xfrm>
            <a:off x="533400" y="1524000"/>
            <a:ext cx="4114800" cy="4572000"/>
          </a:xfrm>
        </p:spPr>
        <p:txBody>
          <a:bodyPr>
            <a:normAutofit fontScale="85000" lnSpcReduction="10000"/>
          </a:bodyPr>
          <a:lstStyle/>
          <a:p>
            <a:r>
              <a:rPr lang="en-US" dirty="0" smtClean="0">
                <a:ea typeface="ＭＳ Ｐゴシック" charset="-128"/>
              </a:rPr>
              <a:t>More on </a:t>
            </a:r>
            <a:r>
              <a:rPr lang="en-US" b="1" dirty="0" smtClean="0">
                <a:ea typeface="ＭＳ Ｐゴシック" charset="-128"/>
              </a:rPr>
              <a:t>Metadata</a:t>
            </a:r>
          </a:p>
          <a:p>
            <a:pPr lvl="1"/>
            <a:r>
              <a:rPr lang="en-US" dirty="0" smtClean="0"/>
              <a:t>an </a:t>
            </a:r>
            <a:r>
              <a:rPr lang="en-US" b="1" dirty="0" smtClean="0"/>
              <a:t>image</a:t>
            </a:r>
            <a:r>
              <a:rPr lang="en-US" dirty="0" smtClean="0"/>
              <a:t> may include metadata that describes how large the picture is, the color depth, the image resolution, when the image was created, and other data</a:t>
            </a:r>
          </a:p>
          <a:p>
            <a:pPr lvl="1"/>
            <a:r>
              <a:rPr lang="en-US" dirty="0" smtClean="0"/>
              <a:t>A </a:t>
            </a:r>
            <a:r>
              <a:rPr lang="en-US" b="1" dirty="0" smtClean="0"/>
              <a:t>text document</a:t>
            </a:r>
            <a:r>
              <a:rPr lang="en-US" dirty="0" smtClean="0"/>
              <a:t>'s metadata may contain information about how long the document is, who the author is, when the document was written, and a short summary of the document</a:t>
            </a:r>
            <a:endParaRPr lang="en-US" b="1" dirty="0" smtClean="0"/>
          </a:p>
        </p:txBody>
      </p:sp>
      <p:pic>
        <p:nvPicPr>
          <p:cNvPr id="6" name="Picture 5" descr="meta_data_standard_transmission.jpg"/>
          <p:cNvPicPr>
            <a:picLocks noChangeAspect="1"/>
          </p:cNvPicPr>
          <p:nvPr/>
        </p:nvPicPr>
        <p:blipFill>
          <a:blip r:embed="rId2" cstate="print"/>
          <a:stretch>
            <a:fillRect/>
          </a:stretch>
        </p:blipFill>
        <p:spPr>
          <a:xfrm>
            <a:off x="4724400" y="1524000"/>
            <a:ext cx="1936750" cy="2366646"/>
          </a:xfrm>
          <a:prstGeom prst="rect">
            <a:avLst/>
          </a:prstGeom>
        </p:spPr>
      </p:pic>
      <p:pic>
        <p:nvPicPr>
          <p:cNvPr id="7" name="Picture 6" descr="Text Document.png"/>
          <p:cNvPicPr>
            <a:picLocks noChangeAspect="1"/>
          </p:cNvPicPr>
          <p:nvPr/>
        </p:nvPicPr>
        <p:blipFill>
          <a:blip r:embed="rId3" cstate="print"/>
          <a:stretch>
            <a:fillRect/>
          </a:stretch>
        </p:blipFill>
        <p:spPr>
          <a:xfrm>
            <a:off x="5638800" y="3581400"/>
            <a:ext cx="2788920" cy="278892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ea typeface="ＭＳ Ｐゴシック" charset="-128"/>
              </a:rPr>
              <a:t>Introducing the Database</a:t>
            </a:r>
          </a:p>
        </p:txBody>
      </p:sp>
      <p:sp>
        <p:nvSpPr>
          <p:cNvPr id="10245"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10244" name="Slide Number Placeholder 4"/>
          <p:cNvSpPr>
            <a:spLocks noGrp="1"/>
          </p:cNvSpPr>
          <p:nvPr>
            <p:ph type="sldNum" sz="quarter" idx="12"/>
          </p:nvPr>
        </p:nvSpPr>
        <p:spPr>
          <a:noFill/>
        </p:spPr>
        <p:txBody>
          <a:bodyPr>
            <a:normAutofit fontScale="85000" lnSpcReduction="20000"/>
          </a:bodyPr>
          <a:lstStyle/>
          <a:p>
            <a:fld id="{3F5A8789-25B5-49B8-AB68-93DA57F1334B}" type="slidenum">
              <a:rPr lang="en-US" smtClean="0">
                <a:ea typeface="ＭＳ Ｐゴシック" charset="-128"/>
              </a:rPr>
              <a:pPr/>
              <a:t>12</a:t>
            </a:fld>
            <a:endParaRPr lang="en-US" smtClean="0">
              <a:ea typeface="ＭＳ Ｐゴシック" charset="-128"/>
            </a:endParaRPr>
          </a:p>
        </p:txBody>
      </p:sp>
      <p:sp>
        <p:nvSpPr>
          <p:cNvPr id="10243" name="Rectangle 3"/>
          <p:cNvSpPr>
            <a:spLocks noGrp="1" noChangeArrowheads="1"/>
          </p:cNvSpPr>
          <p:nvPr>
            <p:ph sz="quarter" idx="1"/>
          </p:nvPr>
        </p:nvSpPr>
        <p:spPr>
          <a:xfrm>
            <a:off x="533400" y="1524000"/>
            <a:ext cx="8001000" cy="4572000"/>
          </a:xfrm>
        </p:spPr>
        <p:txBody>
          <a:bodyPr>
            <a:normAutofit/>
          </a:bodyPr>
          <a:lstStyle/>
          <a:p>
            <a:r>
              <a:rPr lang="en-US" dirty="0" smtClean="0">
                <a:ea typeface="ＭＳ Ｐゴシック" charset="-128"/>
              </a:rPr>
              <a:t>More on </a:t>
            </a:r>
            <a:r>
              <a:rPr lang="en-US" b="1" dirty="0" smtClean="0">
                <a:ea typeface="ＭＳ Ｐゴシック" charset="-128"/>
              </a:rPr>
              <a:t>Metadata</a:t>
            </a:r>
          </a:p>
          <a:p>
            <a:pPr lvl="1"/>
            <a:r>
              <a:rPr lang="en-US" b="1" dirty="0" smtClean="0"/>
              <a:t>Web pages </a:t>
            </a:r>
            <a:r>
              <a:rPr lang="en-US" dirty="0" smtClean="0"/>
              <a:t>often include metadata in the form of meta tags. Description and keywords meta tags are commonly used to describe the Web page's content. Most search engines use this data when adding pages to their search index</a:t>
            </a:r>
            <a:endParaRPr lang="en-US" b="1" dirty="0" smtClean="0"/>
          </a:p>
        </p:txBody>
      </p:sp>
      <p:pic>
        <p:nvPicPr>
          <p:cNvPr id="8" name="Picture 7" descr="on page optimization 2.gif"/>
          <p:cNvPicPr>
            <a:picLocks noChangeAspect="1"/>
          </p:cNvPicPr>
          <p:nvPr/>
        </p:nvPicPr>
        <p:blipFill>
          <a:blip r:embed="rId2" cstate="print"/>
          <a:stretch>
            <a:fillRect/>
          </a:stretch>
        </p:blipFill>
        <p:spPr>
          <a:xfrm>
            <a:off x="4191000" y="3733800"/>
            <a:ext cx="3794760" cy="252222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ea typeface="ＭＳ Ｐゴシック" charset="-128"/>
              </a:rPr>
              <a:t>Role and Advantages of the DBMS</a:t>
            </a:r>
          </a:p>
        </p:txBody>
      </p:sp>
      <p:sp>
        <p:nvSpPr>
          <p:cNvPr id="11269"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11268" name="Slide Number Placeholder 4"/>
          <p:cNvSpPr>
            <a:spLocks noGrp="1"/>
          </p:cNvSpPr>
          <p:nvPr>
            <p:ph type="sldNum" sz="quarter" idx="12"/>
          </p:nvPr>
        </p:nvSpPr>
        <p:spPr>
          <a:noFill/>
        </p:spPr>
        <p:txBody>
          <a:bodyPr>
            <a:normAutofit fontScale="85000" lnSpcReduction="20000"/>
          </a:bodyPr>
          <a:lstStyle/>
          <a:p>
            <a:fld id="{B0A7E258-DA69-48D8-A4BB-606FBCEAF4B5}" type="slidenum">
              <a:rPr lang="en-US" smtClean="0">
                <a:ea typeface="ＭＳ Ｐゴシック" charset="-128"/>
              </a:rPr>
              <a:pPr/>
              <a:t>13</a:t>
            </a:fld>
            <a:endParaRPr lang="en-US" smtClean="0">
              <a:ea typeface="ＭＳ Ｐゴシック" charset="-128"/>
            </a:endParaRPr>
          </a:p>
        </p:txBody>
      </p:sp>
      <p:sp>
        <p:nvSpPr>
          <p:cNvPr id="11267" name="Rectangle 3"/>
          <p:cNvSpPr>
            <a:spLocks noGrp="1" noChangeArrowheads="1"/>
          </p:cNvSpPr>
          <p:nvPr>
            <p:ph sz="quarter" idx="1"/>
          </p:nvPr>
        </p:nvSpPr>
        <p:spPr/>
        <p:txBody>
          <a:bodyPr>
            <a:normAutofit/>
          </a:bodyPr>
          <a:lstStyle/>
          <a:p>
            <a:r>
              <a:rPr lang="en-US" b="1" dirty="0" smtClean="0">
                <a:ea typeface="ＭＳ Ｐゴシック" charset="-128"/>
              </a:rPr>
              <a:t>Database management system (DBMS)</a:t>
            </a:r>
            <a:r>
              <a:rPr lang="en-US" dirty="0" smtClean="0">
                <a:ea typeface="ＭＳ Ｐゴシック" charset="-128"/>
              </a:rPr>
              <a:t>: collection of programs</a:t>
            </a:r>
          </a:p>
          <a:p>
            <a:pPr lvl="1"/>
            <a:r>
              <a:rPr lang="en-US" b="1" dirty="0" smtClean="0"/>
              <a:t>Manages structure </a:t>
            </a:r>
            <a:r>
              <a:rPr lang="en-US" dirty="0" smtClean="0"/>
              <a:t>and </a:t>
            </a:r>
            <a:r>
              <a:rPr lang="en-US" b="1" dirty="0" smtClean="0"/>
              <a:t>controls access </a:t>
            </a:r>
            <a:r>
              <a:rPr lang="en-US" dirty="0" smtClean="0"/>
              <a:t>to data</a:t>
            </a:r>
          </a:p>
          <a:p>
            <a:r>
              <a:rPr lang="en-US" dirty="0" smtClean="0">
                <a:ea typeface="ＭＳ Ｐゴシック" charset="-128"/>
              </a:rPr>
              <a:t>DBMS is the </a:t>
            </a:r>
            <a:r>
              <a:rPr lang="en-US" b="1" dirty="0" smtClean="0">
                <a:ea typeface="ＭＳ Ｐゴシック" charset="-128"/>
              </a:rPr>
              <a:t>intermediary</a:t>
            </a:r>
            <a:r>
              <a:rPr lang="en-US" dirty="0" smtClean="0">
                <a:ea typeface="ＭＳ Ｐゴシック" charset="-128"/>
              </a:rPr>
              <a:t> between the </a:t>
            </a:r>
            <a:r>
              <a:rPr lang="en-US" b="1" dirty="0" smtClean="0">
                <a:ea typeface="ＭＳ Ｐゴシック" charset="-128"/>
              </a:rPr>
              <a:t>user</a:t>
            </a:r>
            <a:r>
              <a:rPr lang="en-US" dirty="0" smtClean="0">
                <a:ea typeface="ＭＳ Ｐゴシック" charset="-128"/>
              </a:rPr>
              <a:t> and the </a:t>
            </a:r>
            <a:r>
              <a:rPr lang="en-US" b="1" dirty="0" smtClean="0">
                <a:ea typeface="ＭＳ Ｐゴシック" charset="-128"/>
              </a:rPr>
              <a:t>database</a:t>
            </a:r>
          </a:p>
          <a:p>
            <a:pPr lvl="1"/>
            <a:r>
              <a:rPr lang="en-US" b="1" dirty="0" smtClean="0"/>
              <a:t>Database structure </a:t>
            </a:r>
            <a:r>
              <a:rPr lang="en-US" dirty="0" smtClean="0"/>
              <a:t>stored as file collection</a:t>
            </a:r>
          </a:p>
          <a:p>
            <a:pPr lvl="1"/>
            <a:r>
              <a:rPr lang="en-US" dirty="0" smtClean="0"/>
              <a:t>Can only access files through the DBMS</a:t>
            </a:r>
          </a:p>
          <a:p>
            <a:r>
              <a:rPr lang="en-US" dirty="0" smtClean="0">
                <a:ea typeface="ＭＳ Ｐゴシック" charset="-128"/>
              </a:rPr>
              <a:t>DBMS enables data to be </a:t>
            </a:r>
            <a:r>
              <a:rPr lang="en-US" b="1" dirty="0" smtClean="0">
                <a:ea typeface="ＭＳ Ｐゴシック" charset="-128"/>
              </a:rPr>
              <a:t>shared</a:t>
            </a:r>
            <a:r>
              <a:rPr lang="en-US" dirty="0" smtClean="0">
                <a:ea typeface="ＭＳ Ｐゴシック" charset="-128"/>
              </a:rPr>
              <a:t> </a:t>
            </a:r>
          </a:p>
          <a:p>
            <a:r>
              <a:rPr lang="en-US" dirty="0" smtClean="0">
                <a:ea typeface="ＭＳ Ｐゴシック" charset="-128"/>
              </a:rPr>
              <a:t>DBMS integrates many users’ views of the data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Footer Placeholder 1"/>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12290" name="Slide Number Placeholder 2"/>
          <p:cNvSpPr>
            <a:spLocks noGrp="1"/>
          </p:cNvSpPr>
          <p:nvPr>
            <p:ph type="sldNum" sz="quarter" idx="12"/>
          </p:nvPr>
        </p:nvSpPr>
        <p:spPr>
          <a:noFill/>
        </p:spPr>
        <p:txBody>
          <a:bodyPr/>
          <a:lstStyle/>
          <a:p>
            <a:fld id="{733DD623-7F5A-4327-B99A-92AE82719959}" type="slidenum">
              <a:rPr lang="en-US" smtClean="0">
                <a:ea typeface="ＭＳ Ｐゴシック" charset="-128"/>
              </a:rPr>
              <a:pPr/>
              <a:t>14</a:t>
            </a:fld>
            <a:endParaRPr lang="en-US" smtClean="0">
              <a:ea typeface="ＭＳ Ｐゴシック" charset="-128"/>
            </a:endParaRPr>
          </a:p>
        </p:txBody>
      </p:sp>
      <p:pic>
        <p:nvPicPr>
          <p:cNvPr id="12292" name="Picture 6" descr="C:\Documents and Settings\Paul Nagin\My Documents\CHIMBORAZO 09-13-2009\Books\694 Rob DB Systems 9e - Nancy -Marc Cartright\Figures\C7046_01\C7046_01\Fig01-02.bmp"/>
          <p:cNvPicPr>
            <a:picLocks noChangeAspect="1" noChangeArrowheads="1"/>
          </p:cNvPicPr>
          <p:nvPr/>
        </p:nvPicPr>
        <p:blipFill>
          <a:blip r:embed="rId2" cstate="print"/>
          <a:srcRect/>
          <a:stretch>
            <a:fillRect/>
          </a:stretch>
        </p:blipFill>
        <p:spPr bwMode="auto">
          <a:xfrm>
            <a:off x="676275" y="1149350"/>
            <a:ext cx="7477125" cy="403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smtClean="0">
                <a:ea typeface="ＭＳ Ｐゴシック" charset="-128"/>
              </a:rPr>
              <a:t>Role and Advantages of the DBMS (cont’d.)</a:t>
            </a:r>
          </a:p>
        </p:txBody>
      </p:sp>
      <p:sp>
        <p:nvSpPr>
          <p:cNvPr id="13317"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13316" name="Slide Number Placeholder 4"/>
          <p:cNvSpPr>
            <a:spLocks noGrp="1"/>
          </p:cNvSpPr>
          <p:nvPr>
            <p:ph type="sldNum" sz="quarter" idx="12"/>
          </p:nvPr>
        </p:nvSpPr>
        <p:spPr>
          <a:noFill/>
        </p:spPr>
        <p:txBody>
          <a:bodyPr>
            <a:normAutofit fontScale="85000" lnSpcReduction="20000"/>
          </a:bodyPr>
          <a:lstStyle/>
          <a:p>
            <a:fld id="{878C53A4-9F16-4694-8038-4F2E3DB6F28C}" type="slidenum">
              <a:rPr lang="en-US" smtClean="0">
                <a:ea typeface="ＭＳ Ｐゴシック" charset="-128"/>
              </a:rPr>
              <a:pPr/>
              <a:t>15</a:t>
            </a:fld>
            <a:endParaRPr lang="en-US" smtClean="0">
              <a:ea typeface="ＭＳ Ｐゴシック" charset="-128"/>
            </a:endParaRPr>
          </a:p>
        </p:txBody>
      </p:sp>
      <p:sp>
        <p:nvSpPr>
          <p:cNvPr id="13315" name="Rectangle 3"/>
          <p:cNvSpPr>
            <a:spLocks noGrp="1" noChangeArrowheads="1"/>
          </p:cNvSpPr>
          <p:nvPr>
            <p:ph sz="quarter" idx="1"/>
          </p:nvPr>
        </p:nvSpPr>
        <p:spPr/>
        <p:txBody>
          <a:bodyPr/>
          <a:lstStyle/>
          <a:p>
            <a:r>
              <a:rPr lang="en-US" dirty="0" smtClean="0">
                <a:ea typeface="ＭＳ Ｐゴシック" charset="-128"/>
              </a:rPr>
              <a:t>Advantages of a DBMS:</a:t>
            </a:r>
          </a:p>
          <a:p>
            <a:pPr lvl="1"/>
            <a:r>
              <a:rPr lang="en-US" dirty="0" smtClean="0"/>
              <a:t>Improved data sharing</a:t>
            </a:r>
          </a:p>
          <a:p>
            <a:pPr lvl="1"/>
            <a:r>
              <a:rPr lang="en-US" dirty="0" smtClean="0"/>
              <a:t>Improved data security</a:t>
            </a:r>
          </a:p>
          <a:p>
            <a:pPr lvl="1"/>
            <a:r>
              <a:rPr lang="en-US" dirty="0" smtClean="0"/>
              <a:t>Better data integration</a:t>
            </a:r>
          </a:p>
          <a:p>
            <a:pPr lvl="1"/>
            <a:r>
              <a:rPr lang="en-US" dirty="0" smtClean="0"/>
              <a:t>Minimized </a:t>
            </a:r>
            <a:r>
              <a:rPr lang="en-US" b="1" dirty="0" smtClean="0"/>
              <a:t>data inconsistency </a:t>
            </a:r>
          </a:p>
          <a:p>
            <a:pPr lvl="1"/>
            <a:r>
              <a:rPr lang="en-US" dirty="0" smtClean="0"/>
              <a:t>Improved data access</a:t>
            </a:r>
          </a:p>
          <a:p>
            <a:pPr lvl="1"/>
            <a:r>
              <a:rPr lang="en-US" dirty="0" smtClean="0"/>
              <a:t>Improved decision making</a:t>
            </a:r>
          </a:p>
          <a:p>
            <a:pPr lvl="1"/>
            <a:r>
              <a:rPr lang="en-US" dirty="0" smtClean="0"/>
              <a:t>Increased end-user productivity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ea typeface="ＭＳ Ｐゴシック" charset="-128"/>
              </a:rPr>
              <a:t>Types of Databases</a:t>
            </a:r>
          </a:p>
        </p:txBody>
      </p:sp>
      <p:sp>
        <p:nvSpPr>
          <p:cNvPr id="14341"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14340" name="Slide Number Placeholder 4"/>
          <p:cNvSpPr>
            <a:spLocks noGrp="1"/>
          </p:cNvSpPr>
          <p:nvPr>
            <p:ph type="sldNum" sz="quarter" idx="12"/>
          </p:nvPr>
        </p:nvSpPr>
        <p:spPr>
          <a:noFill/>
        </p:spPr>
        <p:txBody>
          <a:bodyPr>
            <a:normAutofit fontScale="85000" lnSpcReduction="20000"/>
          </a:bodyPr>
          <a:lstStyle/>
          <a:p>
            <a:fld id="{75650F49-F932-4B0D-B8AB-A31FA851A346}" type="slidenum">
              <a:rPr lang="en-US" smtClean="0">
                <a:ea typeface="ＭＳ Ｐゴシック" charset="-128"/>
              </a:rPr>
              <a:pPr/>
              <a:t>16</a:t>
            </a:fld>
            <a:endParaRPr lang="en-US" smtClean="0">
              <a:ea typeface="ＭＳ Ｐゴシック" charset="-128"/>
            </a:endParaRPr>
          </a:p>
        </p:txBody>
      </p:sp>
      <p:sp>
        <p:nvSpPr>
          <p:cNvPr id="14339" name="Rectangle 3"/>
          <p:cNvSpPr>
            <a:spLocks noGrp="1" noChangeArrowheads="1"/>
          </p:cNvSpPr>
          <p:nvPr>
            <p:ph sz="quarter" idx="1"/>
          </p:nvPr>
        </p:nvSpPr>
        <p:spPr>
          <a:xfrm>
            <a:off x="533400" y="1524000"/>
            <a:ext cx="8077200" cy="4572000"/>
          </a:xfrm>
        </p:spPr>
        <p:txBody>
          <a:bodyPr>
            <a:normAutofit/>
          </a:bodyPr>
          <a:lstStyle/>
          <a:p>
            <a:r>
              <a:rPr lang="en-US" b="1" dirty="0" smtClean="0">
                <a:ea typeface="ＭＳ Ｐゴシック" charset="-128"/>
              </a:rPr>
              <a:t>Databases</a:t>
            </a:r>
            <a:r>
              <a:rPr lang="en-US" dirty="0" smtClean="0">
                <a:ea typeface="ＭＳ Ｐゴシック" charset="-128"/>
              </a:rPr>
              <a:t> can be classified according to:</a:t>
            </a:r>
          </a:p>
        </p:txBody>
      </p:sp>
      <p:graphicFrame>
        <p:nvGraphicFramePr>
          <p:cNvPr id="9" name="Diagram 8"/>
          <p:cNvGraphicFramePr/>
          <p:nvPr>
            <p:extLst>
              <p:ext uri="{D42A27DB-BD31-4B8C-83A1-F6EECF244321}">
                <p14:modId xmlns:p14="http://schemas.microsoft.com/office/powerpoint/2010/main" val="3236224776"/>
              </p:ext>
            </p:extLst>
          </p:nvPr>
        </p:nvGraphicFramePr>
        <p:xfrm>
          <a:off x="609600" y="2057400"/>
          <a:ext cx="8153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ea typeface="ＭＳ Ｐゴシック" charset="-128"/>
              </a:rPr>
              <a:t>Types of Databases</a:t>
            </a:r>
          </a:p>
        </p:txBody>
      </p:sp>
      <p:sp>
        <p:nvSpPr>
          <p:cNvPr id="14341"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14340" name="Slide Number Placeholder 4"/>
          <p:cNvSpPr>
            <a:spLocks noGrp="1"/>
          </p:cNvSpPr>
          <p:nvPr>
            <p:ph type="sldNum" sz="quarter" idx="12"/>
          </p:nvPr>
        </p:nvSpPr>
        <p:spPr>
          <a:noFill/>
        </p:spPr>
        <p:txBody>
          <a:bodyPr>
            <a:normAutofit fontScale="85000" lnSpcReduction="20000"/>
          </a:bodyPr>
          <a:lstStyle/>
          <a:p>
            <a:fld id="{75650F49-F932-4B0D-B8AB-A31FA851A346}" type="slidenum">
              <a:rPr lang="en-US" smtClean="0">
                <a:ea typeface="ＭＳ Ｐゴシック" charset="-128"/>
              </a:rPr>
              <a:pPr/>
              <a:t>17</a:t>
            </a:fld>
            <a:endParaRPr lang="en-US" smtClean="0">
              <a:ea typeface="ＭＳ Ｐゴシック" charset="-128"/>
            </a:endParaRPr>
          </a:p>
        </p:txBody>
      </p:sp>
      <p:sp>
        <p:nvSpPr>
          <p:cNvPr id="14339" name="Rectangle 3"/>
          <p:cNvSpPr>
            <a:spLocks noGrp="1" noChangeArrowheads="1"/>
          </p:cNvSpPr>
          <p:nvPr>
            <p:ph sz="quarter" idx="1"/>
          </p:nvPr>
        </p:nvSpPr>
        <p:spPr>
          <a:xfrm>
            <a:off x="533400" y="1524000"/>
            <a:ext cx="8077200" cy="4572000"/>
          </a:xfrm>
        </p:spPr>
        <p:txBody>
          <a:bodyPr>
            <a:normAutofit/>
          </a:bodyPr>
          <a:lstStyle/>
          <a:p>
            <a:r>
              <a:rPr lang="en-US" b="1" dirty="0" smtClean="0">
                <a:ea typeface="ＭＳ Ｐゴシック" charset="-128"/>
              </a:rPr>
              <a:t>[1] Users</a:t>
            </a:r>
            <a:endParaRPr lang="en-US" dirty="0" smtClean="0"/>
          </a:p>
          <a:p>
            <a:pPr lvl="1"/>
            <a:r>
              <a:rPr lang="en-US" b="1" dirty="0" smtClean="0">
                <a:ea typeface="ＭＳ Ｐゴシック" charset="-128"/>
              </a:rPr>
              <a:t>Single-user database </a:t>
            </a:r>
            <a:r>
              <a:rPr lang="en-US" dirty="0" smtClean="0">
                <a:ea typeface="ＭＳ Ｐゴシック" charset="-128"/>
              </a:rPr>
              <a:t>supports only one user at a time</a:t>
            </a:r>
          </a:p>
          <a:p>
            <a:pPr lvl="2"/>
            <a:r>
              <a:rPr lang="en-US" dirty="0" smtClean="0"/>
              <a:t>Desktop database: single-user; runs on PC (locally)</a:t>
            </a:r>
          </a:p>
          <a:p>
            <a:pPr lvl="2"/>
            <a:r>
              <a:rPr lang="en-US" dirty="0" smtClean="0"/>
              <a:t>E.g. Auto Teller Machine (ATM)</a:t>
            </a:r>
          </a:p>
          <a:p>
            <a:pPr lvl="1"/>
            <a:r>
              <a:rPr lang="en-US" b="1" dirty="0" smtClean="0">
                <a:ea typeface="ＭＳ Ｐゴシック" charset="-128"/>
              </a:rPr>
              <a:t>Multiuser database </a:t>
            </a:r>
            <a:r>
              <a:rPr lang="en-US" dirty="0" smtClean="0">
                <a:ea typeface="ＭＳ Ｐゴシック" charset="-128"/>
              </a:rPr>
              <a:t>supports multiple users at the same time</a:t>
            </a:r>
          </a:p>
          <a:p>
            <a:pPr lvl="2"/>
            <a:r>
              <a:rPr lang="en-US" b="1" dirty="0" smtClean="0"/>
              <a:t>Workgroup</a:t>
            </a:r>
            <a:r>
              <a:rPr lang="en-US" dirty="0" smtClean="0"/>
              <a:t> and </a:t>
            </a:r>
            <a:r>
              <a:rPr lang="en-US" b="1" dirty="0" smtClean="0"/>
              <a:t>enterprise</a:t>
            </a:r>
            <a:r>
              <a:rPr lang="en-US" dirty="0" smtClean="0"/>
              <a:t> databases</a:t>
            </a:r>
          </a:p>
          <a:p>
            <a:pPr lvl="2"/>
            <a:r>
              <a:rPr lang="en-US" dirty="0" smtClean="0"/>
              <a:t>E.g. i-Student Portal, any Web application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ea typeface="ＭＳ Ｐゴシック" charset="-128"/>
              </a:rPr>
              <a:t>Types of Databases (cont’d.)</a:t>
            </a:r>
          </a:p>
        </p:txBody>
      </p:sp>
      <p:sp>
        <p:nvSpPr>
          <p:cNvPr id="15365"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15364" name="Slide Number Placeholder 4"/>
          <p:cNvSpPr>
            <a:spLocks noGrp="1"/>
          </p:cNvSpPr>
          <p:nvPr>
            <p:ph type="sldNum" sz="quarter" idx="12"/>
          </p:nvPr>
        </p:nvSpPr>
        <p:spPr>
          <a:noFill/>
        </p:spPr>
        <p:txBody>
          <a:bodyPr>
            <a:normAutofit fontScale="85000" lnSpcReduction="20000"/>
          </a:bodyPr>
          <a:lstStyle/>
          <a:p>
            <a:fld id="{A4721775-2242-4280-B579-D53B61AAF028}" type="slidenum">
              <a:rPr lang="en-US" smtClean="0">
                <a:ea typeface="ＭＳ Ｐゴシック" charset="-128"/>
              </a:rPr>
              <a:pPr/>
              <a:t>18</a:t>
            </a:fld>
            <a:endParaRPr lang="en-US" smtClean="0">
              <a:ea typeface="ＭＳ Ｐゴシック" charset="-128"/>
            </a:endParaRPr>
          </a:p>
        </p:txBody>
      </p:sp>
      <p:sp>
        <p:nvSpPr>
          <p:cNvPr id="15363" name="Rectangle 3"/>
          <p:cNvSpPr>
            <a:spLocks noGrp="1" noChangeArrowheads="1"/>
          </p:cNvSpPr>
          <p:nvPr>
            <p:ph sz="quarter" idx="1"/>
          </p:nvPr>
        </p:nvSpPr>
        <p:spPr/>
        <p:txBody>
          <a:bodyPr>
            <a:normAutofit lnSpcReduction="10000"/>
          </a:bodyPr>
          <a:lstStyle/>
          <a:p>
            <a:r>
              <a:rPr lang="en-US" b="1" dirty="0" smtClean="0">
                <a:ea typeface="ＭＳ Ｐゴシック" charset="-128"/>
              </a:rPr>
              <a:t>[2] Location</a:t>
            </a:r>
          </a:p>
          <a:p>
            <a:pPr lvl="1"/>
            <a:r>
              <a:rPr lang="en-US" b="1" dirty="0" smtClean="0">
                <a:ea typeface="ＭＳ Ｐゴシック" charset="-128"/>
              </a:rPr>
              <a:t>Centralized database</a:t>
            </a:r>
            <a:r>
              <a:rPr lang="en-US" dirty="0" smtClean="0">
                <a:ea typeface="ＭＳ Ｐゴシック" charset="-128"/>
              </a:rPr>
              <a:t>: data located at a single site</a:t>
            </a:r>
          </a:p>
          <a:p>
            <a:pPr lvl="1"/>
            <a:r>
              <a:rPr lang="en-US" b="1" dirty="0" smtClean="0">
                <a:ea typeface="ＭＳ Ｐゴシック" charset="-128"/>
              </a:rPr>
              <a:t>Distributed/Decentralized database</a:t>
            </a:r>
            <a:r>
              <a:rPr lang="en-US" dirty="0" smtClean="0">
                <a:ea typeface="ＭＳ Ｐゴシック" charset="-128"/>
              </a:rPr>
              <a:t>: data distributed across several different sites </a:t>
            </a:r>
          </a:p>
          <a:p>
            <a:r>
              <a:rPr lang="en-US" b="1" dirty="0" smtClean="0">
                <a:ea typeface="ＭＳ Ｐゴシック" charset="-128"/>
              </a:rPr>
              <a:t>[3] Usage</a:t>
            </a:r>
          </a:p>
          <a:p>
            <a:pPr lvl="1"/>
            <a:r>
              <a:rPr lang="en-US" b="1" dirty="0" smtClean="0">
                <a:ea typeface="ＭＳ Ｐゴシック" charset="-128"/>
              </a:rPr>
              <a:t>Operational database</a:t>
            </a:r>
            <a:r>
              <a:rPr lang="en-US" dirty="0" smtClean="0">
                <a:ea typeface="ＭＳ Ｐゴシック" charset="-128"/>
              </a:rPr>
              <a:t>: supports a company’s day-to-day operations</a:t>
            </a:r>
          </a:p>
          <a:p>
            <a:pPr lvl="2"/>
            <a:r>
              <a:rPr lang="en-US" dirty="0" smtClean="0"/>
              <a:t>Transactional or production database </a:t>
            </a:r>
          </a:p>
          <a:p>
            <a:pPr lvl="1"/>
            <a:r>
              <a:rPr lang="en-US" b="1" dirty="0" smtClean="0">
                <a:ea typeface="ＭＳ Ｐゴシック" charset="-128"/>
              </a:rPr>
              <a:t>Data warehouse</a:t>
            </a:r>
            <a:r>
              <a:rPr lang="en-US" dirty="0" smtClean="0">
                <a:ea typeface="ＭＳ Ｐゴシック" charset="-128"/>
              </a:rPr>
              <a:t>: stores data used for tactical or strategic decisions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ea typeface="ＭＳ Ｐゴシック" charset="-128"/>
              </a:rPr>
              <a:t>Types of Databases (cont'd.)</a:t>
            </a:r>
          </a:p>
        </p:txBody>
      </p:sp>
      <p:sp>
        <p:nvSpPr>
          <p:cNvPr id="16389"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16388" name="Slide Number Placeholder 4"/>
          <p:cNvSpPr>
            <a:spLocks noGrp="1"/>
          </p:cNvSpPr>
          <p:nvPr>
            <p:ph type="sldNum" sz="quarter" idx="12"/>
          </p:nvPr>
        </p:nvSpPr>
        <p:spPr>
          <a:noFill/>
        </p:spPr>
        <p:txBody>
          <a:bodyPr>
            <a:normAutofit fontScale="85000" lnSpcReduction="20000"/>
          </a:bodyPr>
          <a:lstStyle/>
          <a:p>
            <a:fld id="{1F096931-3328-4B46-B696-A342CA394B4E}" type="slidenum">
              <a:rPr lang="en-US" smtClean="0">
                <a:ea typeface="ＭＳ Ｐゴシック" charset="-128"/>
              </a:rPr>
              <a:pPr/>
              <a:t>19</a:t>
            </a:fld>
            <a:endParaRPr lang="en-US" smtClean="0">
              <a:ea typeface="ＭＳ Ｐゴシック" charset="-128"/>
            </a:endParaRPr>
          </a:p>
        </p:txBody>
      </p:sp>
      <p:sp>
        <p:nvSpPr>
          <p:cNvPr id="16387" name="Rectangle 3"/>
          <p:cNvSpPr>
            <a:spLocks noGrp="1" noChangeArrowheads="1"/>
          </p:cNvSpPr>
          <p:nvPr>
            <p:ph sz="quarter" idx="1"/>
          </p:nvPr>
        </p:nvSpPr>
        <p:spPr/>
        <p:txBody>
          <a:bodyPr/>
          <a:lstStyle/>
          <a:p>
            <a:r>
              <a:rPr lang="en-US" b="1" dirty="0" smtClean="0">
                <a:ea typeface="ＭＳ Ｐゴシック" charset="-128"/>
              </a:rPr>
              <a:t>Categories of data</a:t>
            </a:r>
            <a:endParaRPr lang="en-US" dirty="0" smtClean="0"/>
          </a:p>
        </p:txBody>
      </p:sp>
      <p:graphicFrame>
        <p:nvGraphicFramePr>
          <p:cNvPr id="9" name="Diagram 8"/>
          <p:cNvGraphicFramePr/>
          <p:nvPr/>
        </p:nvGraphicFramePr>
        <p:xfrm>
          <a:off x="381000" y="2184400"/>
          <a:ext cx="8382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ea typeface="ＭＳ Ｐゴシック" charset="-128"/>
              </a:rPr>
              <a:t>Learning outcomes</a:t>
            </a:r>
            <a:endParaRPr lang="en-US" dirty="0" smtClean="0">
              <a:ea typeface="ＭＳ Ｐゴシック" charset="-128"/>
            </a:endParaRPr>
          </a:p>
        </p:txBody>
      </p:sp>
      <p:sp>
        <p:nvSpPr>
          <p:cNvPr id="4101"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4100" name="Slide Number Placeholder 2"/>
          <p:cNvSpPr>
            <a:spLocks noGrp="1"/>
          </p:cNvSpPr>
          <p:nvPr>
            <p:ph type="sldNum" sz="quarter" idx="12"/>
          </p:nvPr>
        </p:nvSpPr>
        <p:spPr>
          <a:noFill/>
        </p:spPr>
        <p:txBody>
          <a:bodyPr>
            <a:normAutofit fontScale="85000" lnSpcReduction="20000"/>
          </a:bodyPr>
          <a:lstStyle/>
          <a:p>
            <a:fld id="{67124D88-4588-452E-BB46-60D376A7D839}" type="slidenum">
              <a:rPr lang="en-US" smtClean="0">
                <a:ea typeface="ＭＳ Ｐゴシック" charset="-128"/>
              </a:rPr>
              <a:pPr/>
              <a:t>2</a:t>
            </a:fld>
            <a:endParaRPr lang="en-US" smtClean="0">
              <a:ea typeface="ＭＳ Ｐゴシック" charset="-128"/>
            </a:endParaRPr>
          </a:p>
        </p:txBody>
      </p:sp>
      <p:sp>
        <p:nvSpPr>
          <p:cNvPr id="4099" name="Rectangle 3"/>
          <p:cNvSpPr>
            <a:spLocks noGrp="1" noChangeArrowheads="1"/>
          </p:cNvSpPr>
          <p:nvPr>
            <p:ph sz="quarter" idx="1"/>
          </p:nvPr>
        </p:nvSpPr>
        <p:spPr/>
        <p:txBody>
          <a:bodyPr/>
          <a:lstStyle/>
          <a:p>
            <a:pPr>
              <a:buFontTx/>
              <a:buNone/>
            </a:pPr>
            <a:r>
              <a:rPr lang="en-US" smtClean="0">
                <a:ea typeface="ＭＳ Ｐゴシック" charset="-128"/>
              </a:rPr>
              <a:t>In this chapter, you will learn:</a:t>
            </a:r>
          </a:p>
          <a:p>
            <a:r>
              <a:rPr lang="en-US" smtClean="0">
                <a:ea typeface="ＭＳ Ｐゴシック" charset="-128"/>
              </a:rPr>
              <a:t>The difference between data and information</a:t>
            </a:r>
          </a:p>
          <a:p>
            <a:r>
              <a:rPr lang="en-US" smtClean="0">
                <a:ea typeface="ＭＳ Ｐゴシック" charset="-128"/>
              </a:rPr>
              <a:t>What a database is, the various types of databases, and why they are valuable assets for decision making</a:t>
            </a:r>
          </a:p>
          <a:p>
            <a:r>
              <a:rPr lang="en-US" smtClean="0">
                <a:ea typeface="ＭＳ Ｐゴシック" charset="-128"/>
              </a:rPr>
              <a:t>The importance of database design</a:t>
            </a:r>
          </a:p>
          <a:p>
            <a:r>
              <a:rPr lang="en-US" smtClean="0">
                <a:ea typeface="ＭＳ Ｐゴシック" charset="-128"/>
              </a:rPr>
              <a:t>How modern databases evolved from file systems</a:t>
            </a:r>
          </a:p>
          <a:p>
            <a:endParaRPr lang="en-US" smtClean="0">
              <a:ea typeface="ＭＳ Ｐゴシック"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ea typeface="ＭＳ Ｐゴシック" charset="-128"/>
              </a:rPr>
              <a:t>Types of Databases (cont'd.)</a:t>
            </a:r>
          </a:p>
        </p:txBody>
      </p:sp>
      <p:sp>
        <p:nvSpPr>
          <p:cNvPr id="16389"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16388" name="Slide Number Placeholder 4"/>
          <p:cNvSpPr>
            <a:spLocks noGrp="1"/>
          </p:cNvSpPr>
          <p:nvPr>
            <p:ph type="sldNum" sz="quarter" idx="12"/>
          </p:nvPr>
        </p:nvSpPr>
        <p:spPr>
          <a:noFill/>
        </p:spPr>
        <p:txBody>
          <a:bodyPr>
            <a:normAutofit fontScale="85000" lnSpcReduction="20000"/>
          </a:bodyPr>
          <a:lstStyle/>
          <a:p>
            <a:fld id="{1F096931-3328-4B46-B696-A342CA394B4E}" type="slidenum">
              <a:rPr lang="en-US" smtClean="0">
                <a:ea typeface="ＭＳ Ｐゴシック" charset="-128"/>
              </a:rPr>
              <a:pPr/>
              <a:t>20</a:t>
            </a:fld>
            <a:endParaRPr lang="en-US" smtClean="0">
              <a:ea typeface="ＭＳ Ｐゴシック" charset="-128"/>
            </a:endParaRPr>
          </a:p>
        </p:txBody>
      </p:sp>
      <p:sp>
        <p:nvSpPr>
          <p:cNvPr id="16387" name="Rectangle 3"/>
          <p:cNvSpPr>
            <a:spLocks noGrp="1" noChangeArrowheads="1"/>
          </p:cNvSpPr>
          <p:nvPr>
            <p:ph sz="quarter" idx="1"/>
          </p:nvPr>
        </p:nvSpPr>
        <p:spPr/>
        <p:txBody>
          <a:bodyPr/>
          <a:lstStyle/>
          <a:p>
            <a:r>
              <a:rPr lang="en-US" b="1" smtClean="0">
                <a:ea typeface="ＭＳ Ｐゴシック" charset="-128"/>
              </a:rPr>
              <a:t>Unstructured data </a:t>
            </a:r>
            <a:r>
              <a:rPr lang="en-US" smtClean="0">
                <a:ea typeface="ＭＳ Ｐゴシック" charset="-128"/>
              </a:rPr>
              <a:t>exist in their original state</a:t>
            </a:r>
          </a:p>
          <a:p>
            <a:r>
              <a:rPr lang="en-US" b="1" smtClean="0">
                <a:ea typeface="ＭＳ Ｐゴシック" charset="-128"/>
              </a:rPr>
              <a:t>Structured data </a:t>
            </a:r>
            <a:r>
              <a:rPr lang="en-US" smtClean="0">
                <a:ea typeface="ＭＳ Ｐゴシック" charset="-128"/>
              </a:rPr>
              <a:t>result from formatting </a:t>
            </a:r>
          </a:p>
          <a:p>
            <a:pPr lvl="1"/>
            <a:r>
              <a:rPr lang="en-US" smtClean="0"/>
              <a:t>Structure applied based on type of processing to be performed</a:t>
            </a:r>
          </a:p>
          <a:p>
            <a:r>
              <a:rPr lang="en-US" b="1" smtClean="0">
                <a:ea typeface="ＭＳ Ｐゴシック" charset="-128"/>
              </a:rPr>
              <a:t>Semistructured data </a:t>
            </a:r>
            <a:r>
              <a:rPr lang="en-US" smtClean="0">
                <a:ea typeface="ＭＳ Ｐゴシック" charset="-128"/>
              </a:rPr>
              <a:t>have been processed to some extent</a:t>
            </a:r>
          </a:p>
          <a:p>
            <a:r>
              <a:rPr lang="en-US" b="1" smtClean="0">
                <a:ea typeface="ＭＳ Ｐゴシック" charset="-128"/>
              </a:rPr>
              <a:t>Extensible Markup Language (XML) </a:t>
            </a:r>
            <a:r>
              <a:rPr lang="en-US" smtClean="0">
                <a:ea typeface="ＭＳ Ｐゴシック" charset="-128"/>
              </a:rPr>
              <a:t>represents data elements in textual format</a:t>
            </a:r>
          </a:p>
          <a:p>
            <a:pPr lvl="1"/>
            <a:r>
              <a:rPr lang="en-US" b="1" smtClean="0"/>
              <a:t>XML database </a:t>
            </a:r>
            <a:r>
              <a:rPr lang="en-US" smtClean="0"/>
              <a:t>supports semistructured XML data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ooter Placeholder 1"/>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17410" name="Slide Number Placeholder 2"/>
          <p:cNvSpPr>
            <a:spLocks noGrp="1"/>
          </p:cNvSpPr>
          <p:nvPr>
            <p:ph type="sldNum" sz="quarter" idx="12"/>
          </p:nvPr>
        </p:nvSpPr>
        <p:spPr>
          <a:noFill/>
        </p:spPr>
        <p:txBody>
          <a:bodyPr/>
          <a:lstStyle/>
          <a:p>
            <a:fld id="{4C0BB9F9-86D3-4F75-95FE-F586F36DD17E}" type="slidenum">
              <a:rPr lang="en-US" smtClean="0">
                <a:ea typeface="ＭＳ Ｐゴシック" charset="-128"/>
              </a:rPr>
              <a:pPr/>
              <a:t>21</a:t>
            </a:fld>
            <a:endParaRPr lang="en-US" smtClean="0">
              <a:ea typeface="ＭＳ Ｐゴシック" charset="-128"/>
            </a:endParaRPr>
          </a:p>
        </p:txBody>
      </p:sp>
      <p:pic>
        <p:nvPicPr>
          <p:cNvPr id="17412" name="Picture 4" descr="Tbl01-01.bmp"/>
          <p:cNvPicPr>
            <a:picLocks noChangeAspect="1"/>
          </p:cNvPicPr>
          <p:nvPr/>
        </p:nvPicPr>
        <p:blipFill>
          <a:blip r:embed="rId2" cstate="print"/>
          <a:srcRect/>
          <a:stretch>
            <a:fillRect/>
          </a:stretch>
        </p:blipFill>
        <p:spPr bwMode="auto">
          <a:xfrm>
            <a:off x="457200" y="1765300"/>
            <a:ext cx="8229600" cy="265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4111" y="3276600"/>
            <a:ext cx="3170592" cy="2129790"/>
          </a:xfrm>
          <a:prstGeom prst="rect">
            <a:avLst/>
          </a:prstGeom>
        </p:spPr>
      </p:pic>
      <p:sp>
        <p:nvSpPr>
          <p:cNvPr id="18434" name="Rectangle 2"/>
          <p:cNvSpPr>
            <a:spLocks noGrp="1" noChangeArrowheads="1"/>
          </p:cNvSpPr>
          <p:nvPr>
            <p:ph type="title"/>
          </p:nvPr>
        </p:nvSpPr>
        <p:spPr/>
        <p:txBody>
          <a:bodyPr/>
          <a:lstStyle/>
          <a:p>
            <a:r>
              <a:rPr lang="en-US" smtClean="0">
                <a:ea typeface="ＭＳ Ｐゴシック" charset="-128"/>
              </a:rPr>
              <a:t>Why Database Design Is Important</a:t>
            </a:r>
          </a:p>
        </p:txBody>
      </p:sp>
      <p:sp>
        <p:nvSpPr>
          <p:cNvPr id="18437"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18436" name="Slide Number Placeholder 4"/>
          <p:cNvSpPr>
            <a:spLocks noGrp="1"/>
          </p:cNvSpPr>
          <p:nvPr>
            <p:ph type="sldNum" sz="quarter" idx="12"/>
          </p:nvPr>
        </p:nvSpPr>
        <p:spPr>
          <a:noFill/>
        </p:spPr>
        <p:txBody>
          <a:bodyPr>
            <a:normAutofit fontScale="85000" lnSpcReduction="20000"/>
          </a:bodyPr>
          <a:lstStyle/>
          <a:p>
            <a:fld id="{30D3D400-1387-4DCE-BFBC-5DEFFB3FA54E}" type="slidenum">
              <a:rPr lang="en-US" smtClean="0">
                <a:ea typeface="ＭＳ Ｐゴシック" charset="-128"/>
              </a:rPr>
              <a:pPr/>
              <a:t>22</a:t>
            </a:fld>
            <a:endParaRPr lang="en-US" smtClean="0">
              <a:ea typeface="ＭＳ Ｐゴシック" charset="-128"/>
            </a:endParaRPr>
          </a:p>
        </p:txBody>
      </p:sp>
      <p:sp>
        <p:nvSpPr>
          <p:cNvPr id="18435" name="Rectangle 3"/>
          <p:cNvSpPr>
            <a:spLocks noGrp="1" noChangeArrowheads="1"/>
          </p:cNvSpPr>
          <p:nvPr>
            <p:ph sz="quarter" idx="1"/>
          </p:nvPr>
        </p:nvSpPr>
        <p:spPr>
          <a:xfrm>
            <a:off x="612648" y="1600200"/>
            <a:ext cx="5635752" cy="4495800"/>
          </a:xfrm>
        </p:spPr>
        <p:txBody>
          <a:bodyPr>
            <a:normAutofit fontScale="92500" lnSpcReduction="10000"/>
          </a:bodyPr>
          <a:lstStyle/>
          <a:p>
            <a:r>
              <a:rPr lang="en-US" b="1" dirty="0" smtClean="0">
                <a:ea typeface="ＭＳ Ｐゴシック" charset="-128"/>
              </a:rPr>
              <a:t>Database design </a:t>
            </a:r>
            <a:r>
              <a:rPr lang="en-US" dirty="0" smtClean="0">
                <a:ea typeface="ＭＳ Ｐゴシック" charset="-128"/>
              </a:rPr>
              <a:t>focuses on design of </a:t>
            </a:r>
            <a:r>
              <a:rPr lang="en-US" b="1" dirty="0" smtClean="0">
                <a:ea typeface="ＭＳ Ｐゴシック" charset="-128"/>
              </a:rPr>
              <a:t>database structure</a:t>
            </a:r>
            <a:r>
              <a:rPr lang="en-US" dirty="0" smtClean="0">
                <a:ea typeface="ＭＳ Ｐゴシック" charset="-128"/>
              </a:rPr>
              <a:t> used for </a:t>
            </a:r>
            <a:r>
              <a:rPr lang="en-US" b="1" dirty="0" smtClean="0">
                <a:ea typeface="ＭＳ Ｐゴシック" charset="-128"/>
              </a:rPr>
              <a:t>end-user data (= what?)</a:t>
            </a:r>
          </a:p>
          <a:p>
            <a:pPr lvl="1"/>
            <a:r>
              <a:rPr lang="en-US" dirty="0" smtClean="0"/>
              <a:t>Designer must identify database’s expected use</a:t>
            </a:r>
          </a:p>
          <a:p>
            <a:r>
              <a:rPr lang="en-US" dirty="0" smtClean="0">
                <a:ea typeface="ＭＳ Ｐゴシック" charset="-128"/>
              </a:rPr>
              <a:t>Well-designed database:</a:t>
            </a:r>
          </a:p>
          <a:p>
            <a:pPr lvl="1"/>
            <a:r>
              <a:rPr lang="en-US" dirty="0" smtClean="0"/>
              <a:t>Facilitates </a:t>
            </a:r>
            <a:r>
              <a:rPr lang="en-US" b="1" dirty="0" smtClean="0"/>
              <a:t>data management</a:t>
            </a:r>
          </a:p>
          <a:p>
            <a:pPr lvl="1"/>
            <a:r>
              <a:rPr lang="en-US" dirty="0" smtClean="0"/>
              <a:t>Generates </a:t>
            </a:r>
            <a:r>
              <a:rPr lang="en-US" b="1" dirty="0" smtClean="0"/>
              <a:t>accurate</a:t>
            </a:r>
            <a:r>
              <a:rPr lang="en-US" dirty="0" smtClean="0"/>
              <a:t> and </a:t>
            </a:r>
            <a:r>
              <a:rPr lang="en-US" b="1" dirty="0" smtClean="0"/>
              <a:t>valuable</a:t>
            </a:r>
            <a:r>
              <a:rPr lang="en-US" dirty="0" smtClean="0"/>
              <a:t> information</a:t>
            </a:r>
          </a:p>
          <a:p>
            <a:r>
              <a:rPr lang="en-US" dirty="0" smtClean="0">
                <a:ea typeface="ＭＳ Ｐゴシック" charset="-128"/>
              </a:rPr>
              <a:t>Poorly designed database:</a:t>
            </a:r>
          </a:p>
          <a:p>
            <a:pPr lvl="1"/>
            <a:r>
              <a:rPr lang="en-US" dirty="0" smtClean="0"/>
              <a:t>Causes difficult-to-trace errors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27350">
            <a:off x="6066575" y="2085439"/>
            <a:ext cx="2476500" cy="2476500"/>
          </a:xfrm>
          <a:prstGeom prst="rect">
            <a:avLst/>
          </a:prstGeom>
        </p:spPr>
      </p:pic>
      <p:sp>
        <p:nvSpPr>
          <p:cNvPr id="19458" name="Rectangle 2"/>
          <p:cNvSpPr>
            <a:spLocks noGrp="1" noChangeArrowheads="1"/>
          </p:cNvSpPr>
          <p:nvPr>
            <p:ph type="title"/>
          </p:nvPr>
        </p:nvSpPr>
        <p:spPr/>
        <p:txBody>
          <a:bodyPr>
            <a:normAutofit fontScale="90000"/>
          </a:bodyPr>
          <a:lstStyle/>
          <a:p>
            <a:r>
              <a:rPr lang="en-US" dirty="0" smtClean="0">
                <a:ea typeface="ＭＳ Ｐゴシック" charset="-128"/>
              </a:rPr>
              <a:t>Evolution of File System Data Processing</a:t>
            </a:r>
          </a:p>
        </p:txBody>
      </p:sp>
      <p:sp>
        <p:nvSpPr>
          <p:cNvPr id="19461"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19460" name="Slide Number Placeholder 4"/>
          <p:cNvSpPr>
            <a:spLocks noGrp="1"/>
          </p:cNvSpPr>
          <p:nvPr>
            <p:ph type="sldNum" sz="quarter" idx="12"/>
          </p:nvPr>
        </p:nvSpPr>
        <p:spPr>
          <a:noFill/>
        </p:spPr>
        <p:txBody>
          <a:bodyPr>
            <a:normAutofit fontScale="85000" lnSpcReduction="20000"/>
          </a:bodyPr>
          <a:lstStyle/>
          <a:p>
            <a:fld id="{C62F4DE4-D922-4C3B-93E4-A5C0FDCB7AA9}" type="slidenum">
              <a:rPr lang="en-US" smtClean="0">
                <a:ea typeface="ＭＳ Ｐゴシック" charset="-128"/>
              </a:rPr>
              <a:pPr/>
              <a:t>23</a:t>
            </a:fld>
            <a:endParaRPr lang="en-US" smtClean="0">
              <a:ea typeface="ＭＳ Ｐゴシック" charset="-128"/>
            </a:endParaRPr>
          </a:p>
        </p:txBody>
      </p:sp>
      <p:sp>
        <p:nvSpPr>
          <p:cNvPr id="19459" name="Rectangle 3"/>
          <p:cNvSpPr>
            <a:spLocks noGrp="1" noChangeArrowheads="1"/>
          </p:cNvSpPr>
          <p:nvPr>
            <p:ph sz="quarter" idx="1"/>
          </p:nvPr>
        </p:nvSpPr>
        <p:spPr>
          <a:xfrm>
            <a:off x="612648" y="1600200"/>
            <a:ext cx="5635752" cy="4495800"/>
          </a:xfrm>
        </p:spPr>
        <p:txBody>
          <a:bodyPr>
            <a:normAutofit fontScale="85000" lnSpcReduction="10000"/>
          </a:bodyPr>
          <a:lstStyle/>
          <a:p>
            <a:r>
              <a:rPr lang="en-US" dirty="0" smtClean="0">
                <a:ea typeface="ＭＳ Ｐゴシック" charset="-128"/>
              </a:rPr>
              <a:t>Reasons for studying </a:t>
            </a:r>
            <a:r>
              <a:rPr lang="en-US" b="1" dirty="0" smtClean="0">
                <a:ea typeface="ＭＳ Ｐゴシック" charset="-128"/>
              </a:rPr>
              <a:t>file systems/</a:t>
            </a:r>
            <a:r>
              <a:rPr lang="en-US" b="1" dirty="0" err="1" smtClean="0">
                <a:ea typeface="ＭＳ Ｐゴシック" charset="-128"/>
              </a:rPr>
              <a:t>filesystems</a:t>
            </a:r>
            <a:r>
              <a:rPr lang="en-US" dirty="0" smtClean="0">
                <a:ea typeface="ＭＳ Ｐゴシック" charset="-128"/>
              </a:rPr>
              <a:t>:</a:t>
            </a:r>
          </a:p>
          <a:p>
            <a:pPr lvl="1"/>
            <a:r>
              <a:rPr lang="en-US" dirty="0" smtClean="0"/>
              <a:t>Complexity of database design is easier to understand</a:t>
            </a:r>
          </a:p>
          <a:p>
            <a:pPr lvl="1"/>
            <a:r>
              <a:rPr lang="en-US" dirty="0" smtClean="0"/>
              <a:t>Understanding file system problems helps to avoid problems with DBMS systems</a:t>
            </a:r>
          </a:p>
          <a:p>
            <a:pPr lvl="1"/>
            <a:r>
              <a:rPr lang="en-US" dirty="0" smtClean="0"/>
              <a:t>Knowledge of file system is useful for converting file system to database system</a:t>
            </a:r>
          </a:p>
          <a:p>
            <a:r>
              <a:rPr lang="en-US" b="1" dirty="0" smtClean="0">
                <a:ea typeface="ＭＳ Ｐゴシック" charset="-128"/>
              </a:rPr>
              <a:t>File systems </a:t>
            </a:r>
            <a:r>
              <a:rPr lang="en-US" dirty="0" smtClean="0">
                <a:ea typeface="ＭＳ Ｐゴシック" charset="-128"/>
              </a:rPr>
              <a:t>typically composed of collection of file folders, each tagged and kept in cabinet</a:t>
            </a:r>
          </a:p>
          <a:p>
            <a:pPr lvl="1"/>
            <a:r>
              <a:rPr lang="en-US" dirty="0" smtClean="0"/>
              <a:t>Organized by expected use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US" dirty="0" smtClean="0">
                <a:ea typeface="ＭＳ Ｐゴシック" charset="-128"/>
              </a:rPr>
              <a:t>Evolution of File System Data Processing</a:t>
            </a:r>
          </a:p>
        </p:txBody>
      </p:sp>
      <p:sp>
        <p:nvSpPr>
          <p:cNvPr id="19461"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19460" name="Slide Number Placeholder 4"/>
          <p:cNvSpPr>
            <a:spLocks noGrp="1"/>
          </p:cNvSpPr>
          <p:nvPr>
            <p:ph type="sldNum" sz="quarter" idx="12"/>
          </p:nvPr>
        </p:nvSpPr>
        <p:spPr>
          <a:noFill/>
        </p:spPr>
        <p:txBody>
          <a:bodyPr>
            <a:normAutofit fontScale="85000" lnSpcReduction="20000"/>
          </a:bodyPr>
          <a:lstStyle/>
          <a:p>
            <a:fld id="{C62F4DE4-D922-4C3B-93E4-A5C0FDCB7AA9}" type="slidenum">
              <a:rPr lang="en-US" smtClean="0">
                <a:ea typeface="ＭＳ Ｐゴシック" charset="-128"/>
              </a:rPr>
              <a:pPr/>
              <a:t>24</a:t>
            </a:fld>
            <a:endParaRPr lang="en-US" smtClean="0">
              <a:ea typeface="ＭＳ Ｐゴシック" charset="-128"/>
            </a:endParaRPr>
          </a:p>
        </p:txBody>
      </p:sp>
      <p:graphicFrame>
        <p:nvGraphicFramePr>
          <p:cNvPr id="3" name="Content Placeholder 2"/>
          <p:cNvGraphicFramePr>
            <a:graphicFrameLocks noGrp="1"/>
          </p:cNvGraphicFramePr>
          <p:nvPr>
            <p:ph sz="quarter" idx="1"/>
            <p:extLst>
              <p:ext uri="{D42A27DB-BD31-4B8C-83A1-F6EECF244321}">
                <p14:modId xmlns:p14="http://schemas.microsoft.com/office/powerpoint/2010/main" val="3082096451"/>
              </p:ext>
            </p:extLst>
          </p:nvPr>
        </p:nvGraphicFramePr>
        <p:xfrm>
          <a:off x="612775" y="1600200"/>
          <a:ext cx="8153400" cy="152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3700350374"/>
              </p:ext>
            </p:extLst>
          </p:nvPr>
        </p:nvGraphicFramePr>
        <p:xfrm>
          <a:off x="533400" y="2971800"/>
          <a:ext cx="8229600" cy="248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3400" y="3581400"/>
            <a:ext cx="2157984" cy="1310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descr="a5.jpg"/>
          <p:cNvPicPr>
            <a:picLocks noChangeAspect="1"/>
          </p:cNvPicPr>
          <p:nvPr/>
        </p:nvPicPr>
        <p:blipFill>
          <a:blip r:embed="rId13" cstate="print"/>
          <a:stretch>
            <a:fillRect/>
          </a:stretch>
        </p:blipFill>
        <p:spPr>
          <a:xfrm>
            <a:off x="3505200" y="3581400"/>
            <a:ext cx="2286000" cy="1310205"/>
          </a:xfrm>
          <a:prstGeom prst="rect">
            <a:avLst/>
          </a:prstGeom>
        </p:spPr>
      </p:pic>
      <p:sp>
        <p:nvSpPr>
          <p:cNvPr id="10" name="Can 9"/>
          <p:cNvSpPr/>
          <p:nvPr/>
        </p:nvSpPr>
        <p:spPr>
          <a:xfrm>
            <a:off x="7086600" y="3512602"/>
            <a:ext cx="1143000" cy="1447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IBM DB2/</a:t>
            </a:r>
          </a:p>
          <a:p>
            <a:pPr algn="ctr"/>
            <a:r>
              <a:rPr lang="en-US" sz="2000" b="1" dirty="0" smtClean="0"/>
              <a:t>DBMS</a:t>
            </a:r>
            <a:endParaRPr lang="en-US" sz="2000" b="1" dirty="0"/>
          </a:p>
        </p:txBody>
      </p:sp>
      <p:sp>
        <p:nvSpPr>
          <p:cNvPr id="2" name="TextBox 1"/>
          <p:cNvSpPr txBox="1"/>
          <p:nvPr/>
        </p:nvSpPr>
        <p:spPr>
          <a:xfrm>
            <a:off x="3810000" y="4495800"/>
            <a:ext cx="1676400" cy="400110"/>
          </a:xfrm>
          <a:prstGeom prst="rect">
            <a:avLst/>
          </a:prstGeom>
          <a:noFill/>
        </p:spPr>
        <p:txBody>
          <a:bodyPr wrap="square" rtlCol="0">
            <a:spAutoFit/>
          </a:bodyPr>
          <a:lstStyle/>
          <a:p>
            <a:pPr algn="ctr"/>
            <a:r>
              <a:rPr lang="en-US" sz="2000" b="1" dirty="0" smtClean="0"/>
              <a:t>MS EXCEL</a:t>
            </a:r>
            <a:endParaRPr lang="en-US" sz="2000" b="1" dirty="0"/>
          </a:p>
        </p:txBody>
      </p:sp>
    </p:spTree>
    <p:extLst>
      <p:ext uri="{BB962C8B-B14F-4D97-AF65-F5344CB8AC3E}">
        <p14:creationId xmlns:p14="http://schemas.microsoft.com/office/powerpoint/2010/main" val="4059644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US" dirty="0" smtClean="0">
                <a:ea typeface="ＭＳ Ｐゴシック" charset="-128"/>
              </a:rPr>
              <a:t>Evolution of File System Data Processing</a:t>
            </a:r>
          </a:p>
        </p:txBody>
      </p:sp>
      <p:sp>
        <p:nvSpPr>
          <p:cNvPr id="19461"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19460" name="Slide Number Placeholder 4"/>
          <p:cNvSpPr>
            <a:spLocks noGrp="1"/>
          </p:cNvSpPr>
          <p:nvPr>
            <p:ph type="sldNum" sz="quarter" idx="12"/>
          </p:nvPr>
        </p:nvSpPr>
        <p:spPr>
          <a:noFill/>
        </p:spPr>
        <p:txBody>
          <a:bodyPr>
            <a:normAutofit fontScale="85000" lnSpcReduction="20000"/>
          </a:bodyPr>
          <a:lstStyle/>
          <a:p>
            <a:fld id="{C62F4DE4-D922-4C3B-93E4-A5C0FDCB7AA9}" type="slidenum">
              <a:rPr lang="en-US" smtClean="0">
                <a:ea typeface="ＭＳ Ｐゴシック" charset="-128"/>
              </a:rPr>
              <a:pPr/>
              <a:t>25</a:t>
            </a:fld>
            <a:endParaRPr lang="en-US" smtClean="0">
              <a:ea typeface="ＭＳ Ｐゴシック" charset="-128"/>
            </a:endParaRPr>
          </a:p>
        </p:txBody>
      </p:sp>
      <p:pic>
        <p:nvPicPr>
          <p:cNvPr id="6" name="Content Placeholder 5" descr="cutcaster-photo-100367915-Computer-file-system-on-black-screen.jpg"/>
          <p:cNvPicPr>
            <a:picLocks noGrp="1" noChangeAspect="1"/>
          </p:cNvPicPr>
          <p:nvPr>
            <p:ph sz="quarter" idx="1"/>
          </p:nvPr>
        </p:nvPicPr>
        <p:blipFill>
          <a:blip r:embed="rId2" cstate="print"/>
          <a:stretch>
            <a:fillRect/>
          </a:stretch>
        </p:blipFill>
        <p:spPr>
          <a:xfrm>
            <a:off x="4495800" y="1524000"/>
            <a:ext cx="4229100" cy="2819400"/>
          </a:xfrm>
        </p:spPr>
      </p:pic>
      <p:pic>
        <p:nvPicPr>
          <p:cNvPr id="7" name="Picture 6" descr="file-systems.gif"/>
          <p:cNvPicPr>
            <a:picLocks noChangeAspect="1"/>
          </p:cNvPicPr>
          <p:nvPr/>
        </p:nvPicPr>
        <p:blipFill>
          <a:blip r:embed="rId3" cstate="print"/>
          <a:stretch>
            <a:fillRect/>
          </a:stretch>
        </p:blipFill>
        <p:spPr>
          <a:xfrm>
            <a:off x="457200" y="1600200"/>
            <a:ext cx="3861352" cy="3733800"/>
          </a:xfrm>
          <a:prstGeom prst="rect">
            <a:avLst/>
          </a:prstGeom>
        </p:spPr>
      </p:pic>
      <p:sp>
        <p:nvSpPr>
          <p:cNvPr id="8" name="TextBox 7"/>
          <p:cNvSpPr txBox="1"/>
          <p:nvPr/>
        </p:nvSpPr>
        <p:spPr>
          <a:xfrm>
            <a:off x="990600" y="5562600"/>
            <a:ext cx="2514600" cy="400110"/>
          </a:xfrm>
          <a:prstGeom prst="rect">
            <a:avLst/>
          </a:prstGeom>
          <a:noFill/>
        </p:spPr>
        <p:txBody>
          <a:bodyPr wrap="square" rtlCol="0">
            <a:spAutoFit/>
          </a:bodyPr>
          <a:lstStyle/>
          <a:p>
            <a:pPr algn="ctr"/>
            <a:r>
              <a:rPr lang="en-US" sz="2000" b="1" dirty="0" smtClean="0"/>
              <a:t>Conceptual/logical</a:t>
            </a:r>
            <a:endParaRPr lang="en-US" sz="2000" b="1" dirty="0"/>
          </a:p>
        </p:txBody>
      </p:sp>
      <p:sp>
        <p:nvSpPr>
          <p:cNvPr id="9" name="TextBox 8"/>
          <p:cNvSpPr txBox="1"/>
          <p:nvPr/>
        </p:nvSpPr>
        <p:spPr>
          <a:xfrm>
            <a:off x="5410200" y="4572000"/>
            <a:ext cx="2514600" cy="400110"/>
          </a:xfrm>
          <a:prstGeom prst="rect">
            <a:avLst/>
          </a:prstGeom>
          <a:noFill/>
        </p:spPr>
        <p:txBody>
          <a:bodyPr wrap="square" rtlCol="0">
            <a:spAutoFit/>
          </a:bodyPr>
          <a:lstStyle/>
          <a:p>
            <a:pPr algn="ctr"/>
            <a:r>
              <a:rPr lang="en-US" sz="2000" b="1" dirty="0" smtClean="0"/>
              <a:t>Physical</a:t>
            </a:r>
            <a:endParaRPr lang="en-US" sz="20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smtClean="0">
                <a:ea typeface="ＭＳ Ｐゴシック" charset="-128"/>
              </a:rPr>
              <a:t>Evolution of File System Data Processing (cont'd.)</a:t>
            </a:r>
          </a:p>
        </p:txBody>
      </p:sp>
      <p:sp>
        <p:nvSpPr>
          <p:cNvPr id="20485"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20484" name="Slide Number Placeholder 4"/>
          <p:cNvSpPr>
            <a:spLocks noGrp="1"/>
          </p:cNvSpPr>
          <p:nvPr>
            <p:ph type="sldNum" sz="quarter" idx="12"/>
          </p:nvPr>
        </p:nvSpPr>
        <p:spPr>
          <a:noFill/>
        </p:spPr>
        <p:txBody>
          <a:bodyPr>
            <a:normAutofit fontScale="85000" lnSpcReduction="20000"/>
          </a:bodyPr>
          <a:lstStyle/>
          <a:p>
            <a:fld id="{27332BA0-940E-46B2-848E-03C2681C6B68}" type="slidenum">
              <a:rPr lang="en-US" smtClean="0">
                <a:ea typeface="ＭＳ Ｐゴシック" charset="-128"/>
              </a:rPr>
              <a:pPr/>
              <a:t>26</a:t>
            </a:fld>
            <a:endParaRPr lang="en-US" smtClean="0">
              <a:ea typeface="ＭＳ Ｐゴシック" charset="-128"/>
            </a:endParaRPr>
          </a:p>
        </p:txBody>
      </p:sp>
      <p:sp>
        <p:nvSpPr>
          <p:cNvPr id="20483" name="Rectangle 3"/>
          <p:cNvSpPr>
            <a:spLocks noGrp="1" noChangeArrowheads="1"/>
          </p:cNvSpPr>
          <p:nvPr>
            <p:ph sz="quarter" idx="1"/>
          </p:nvPr>
        </p:nvSpPr>
        <p:spPr>
          <a:xfrm>
            <a:off x="533400" y="1600200"/>
            <a:ext cx="8077200" cy="4572000"/>
          </a:xfrm>
        </p:spPr>
        <p:txBody>
          <a:bodyPr/>
          <a:lstStyle/>
          <a:p>
            <a:r>
              <a:rPr lang="en-US" dirty="0" smtClean="0">
                <a:ea typeface="ＭＳ Ｐゴシック" charset="-128"/>
              </a:rPr>
              <a:t>Contents of each file folder are logically related</a:t>
            </a:r>
          </a:p>
          <a:p>
            <a:r>
              <a:rPr lang="en-US" b="1" dirty="0" smtClean="0">
                <a:ea typeface="ＭＳ Ｐゴシック" charset="-128"/>
              </a:rPr>
              <a:t>Manual systems </a:t>
            </a:r>
            <a:r>
              <a:rPr lang="en-US" i="1" dirty="0" smtClean="0">
                <a:ea typeface="ＭＳ Ｐゴシック" charset="-128"/>
              </a:rPr>
              <a:t>(current file systems)</a:t>
            </a:r>
          </a:p>
          <a:p>
            <a:pPr lvl="1"/>
            <a:r>
              <a:rPr lang="en-US" dirty="0" smtClean="0"/>
              <a:t>Served as a data repository for small data collections</a:t>
            </a:r>
          </a:p>
          <a:p>
            <a:pPr lvl="1"/>
            <a:r>
              <a:rPr lang="en-US" dirty="0" smtClean="0"/>
              <a:t>Cumbersome for large collections</a:t>
            </a:r>
          </a:p>
          <a:p>
            <a:r>
              <a:rPr lang="en-US" b="1" dirty="0" smtClean="0">
                <a:ea typeface="ＭＳ Ｐゴシック" charset="-128"/>
              </a:rPr>
              <a:t>Computerized file systems</a:t>
            </a:r>
          </a:p>
          <a:p>
            <a:pPr lvl="1"/>
            <a:r>
              <a:rPr lang="en-US" b="1" dirty="0" smtClean="0"/>
              <a:t>Data processing (DP) specialist </a:t>
            </a:r>
            <a:r>
              <a:rPr lang="en-US" b="1" i="1" dirty="0" smtClean="0"/>
              <a:t>(special position) </a:t>
            </a:r>
            <a:r>
              <a:rPr lang="en-US" dirty="0" smtClean="0"/>
              <a:t>converted computer file structure from manual system</a:t>
            </a:r>
          </a:p>
          <a:p>
            <a:pPr lvl="2"/>
            <a:r>
              <a:rPr lang="en-US" dirty="0" smtClean="0"/>
              <a:t>Wrote software that managed the data</a:t>
            </a:r>
          </a:p>
          <a:p>
            <a:pPr lvl="2"/>
            <a:r>
              <a:rPr lang="en-US" dirty="0" smtClean="0"/>
              <a:t>Designed the application programs to generate reports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en-US" smtClean="0">
                <a:ea typeface="ＭＳ Ｐゴシック" charset="-128"/>
              </a:rPr>
              <a:t>Evolution of File System Data Processing (cont'd.)</a:t>
            </a:r>
          </a:p>
        </p:txBody>
      </p:sp>
      <p:sp>
        <p:nvSpPr>
          <p:cNvPr id="21509"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21508" name="Slide Number Placeholder 4"/>
          <p:cNvSpPr>
            <a:spLocks noGrp="1"/>
          </p:cNvSpPr>
          <p:nvPr>
            <p:ph type="sldNum" sz="quarter" idx="12"/>
          </p:nvPr>
        </p:nvSpPr>
        <p:spPr>
          <a:noFill/>
        </p:spPr>
        <p:txBody>
          <a:bodyPr>
            <a:normAutofit fontScale="85000" lnSpcReduction="20000"/>
          </a:bodyPr>
          <a:lstStyle/>
          <a:p>
            <a:fld id="{4217CD50-2016-420A-B98C-3B2AEF001F84}" type="slidenum">
              <a:rPr lang="en-US" smtClean="0">
                <a:ea typeface="ＭＳ Ｐゴシック" charset="-128"/>
              </a:rPr>
              <a:pPr/>
              <a:t>27</a:t>
            </a:fld>
            <a:endParaRPr lang="en-US" smtClean="0">
              <a:ea typeface="ＭＳ Ｐゴシック" charset="-128"/>
            </a:endParaRPr>
          </a:p>
        </p:txBody>
      </p:sp>
      <p:sp>
        <p:nvSpPr>
          <p:cNvPr id="21507" name="Rectangle 3"/>
          <p:cNvSpPr>
            <a:spLocks noGrp="1" noChangeArrowheads="1"/>
          </p:cNvSpPr>
          <p:nvPr>
            <p:ph sz="quarter" idx="1"/>
          </p:nvPr>
        </p:nvSpPr>
        <p:spPr/>
        <p:txBody>
          <a:bodyPr/>
          <a:lstStyle/>
          <a:p>
            <a:r>
              <a:rPr lang="en-US" dirty="0" smtClean="0">
                <a:ea typeface="ＭＳ Ｐゴシック" charset="-128"/>
              </a:rPr>
              <a:t>Initially, </a:t>
            </a:r>
            <a:r>
              <a:rPr lang="en-US" b="1" dirty="0" smtClean="0">
                <a:ea typeface="ＭＳ Ｐゴシック" charset="-128"/>
              </a:rPr>
              <a:t>computer file systems resembled manual systems</a:t>
            </a:r>
          </a:p>
          <a:p>
            <a:r>
              <a:rPr lang="en-US" dirty="0" smtClean="0">
                <a:ea typeface="ＭＳ Ｐゴシック" charset="-128"/>
              </a:rPr>
              <a:t>As number of files increased, file systems evolved</a:t>
            </a:r>
          </a:p>
          <a:p>
            <a:pPr lvl="1"/>
            <a:r>
              <a:rPr lang="en-US" dirty="0" smtClean="0"/>
              <a:t>Each file used its own application program to store, retrieve, and modify data</a:t>
            </a:r>
          </a:p>
          <a:p>
            <a:pPr lvl="1"/>
            <a:r>
              <a:rPr lang="en-US" dirty="0" smtClean="0"/>
              <a:t>Each file was owned by individual or department that commissioned its creation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Footer Placeholder 1"/>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22530" name="Slide Number Placeholder 2"/>
          <p:cNvSpPr>
            <a:spLocks noGrp="1"/>
          </p:cNvSpPr>
          <p:nvPr>
            <p:ph type="sldNum" sz="quarter" idx="12"/>
          </p:nvPr>
        </p:nvSpPr>
        <p:spPr>
          <a:noFill/>
        </p:spPr>
        <p:txBody>
          <a:bodyPr/>
          <a:lstStyle/>
          <a:p>
            <a:fld id="{16870593-90E7-4ECA-ABAA-15C83C6B563B}" type="slidenum">
              <a:rPr lang="en-US" smtClean="0">
                <a:ea typeface="ＭＳ Ｐゴシック" charset="-128"/>
              </a:rPr>
              <a:pPr/>
              <a:t>28</a:t>
            </a:fld>
            <a:endParaRPr lang="en-US" smtClean="0">
              <a:ea typeface="ＭＳ Ｐゴシック" charset="-128"/>
            </a:endParaRPr>
          </a:p>
        </p:txBody>
      </p:sp>
      <p:pic>
        <p:nvPicPr>
          <p:cNvPr id="22532" name="Picture 6" descr="C:\Documents and Settings\Paul Nagin\My Documents\CHIMBORAZO 09-13-2009\Books\694 Rob DB Systems 9e - Nancy -Marc Cartright\Figures\C7046_01\C7046_01\Fig01-03.bmp"/>
          <p:cNvPicPr>
            <a:picLocks noChangeAspect="1" noChangeArrowheads="1"/>
          </p:cNvPicPr>
          <p:nvPr/>
        </p:nvPicPr>
        <p:blipFill>
          <a:blip r:embed="rId2" cstate="print"/>
          <a:srcRect/>
          <a:stretch>
            <a:fillRect/>
          </a:stretch>
        </p:blipFill>
        <p:spPr bwMode="auto">
          <a:xfrm>
            <a:off x="457200" y="1168400"/>
            <a:ext cx="8077200" cy="3829050"/>
          </a:xfrm>
          <a:prstGeom prst="rect">
            <a:avLst/>
          </a:prstGeom>
          <a:noFill/>
          <a:ln w="9525">
            <a:noFill/>
            <a:miter lim="800000"/>
            <a:headEnd/>
            <a:tailEnd/>
          </a:ln>
        </p:spPr>
      </p:pic>
      <p:sp>
        <p:nvSpPr>
          <p:cNvPr id="2" name="TextBox 1"/>
          <p:cNvSpPr txBox="1"/>
          <p:nvPr/>
        </p:nvSpPr>
        <p:spPr>
          <a:xfrm>
            <a:off x="2895600" y="4997450"/>
            <a:ext cx="3200400" cy="307777"/>
          </a:xfrm>
          <a:prstGeom prst="rect">
            <a:avLst/>
          </a:prstGeom>
          <a:noFill/>
        </p:spPr>
        <p:txBody>
          <a:bodyPr wrap="square" rtlCol="0">
            <a:spAutoFit/>
          </a:bodyPr>
          <a:lstStyle/>
          <a:p>
            <a:pPr algn="ctr"/>
            <a:r>
              <a:rPr lang="en-US" b="1" dirty="0" smtClean="0"/>
              <a:t>Typical computer file systems</a:t>
            </a: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ooter Placeholder 1"/>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23554" name="Slide Number Placeholder 2"/>
          <p:cNvSpPr>
            <a:spLocks noGrp="1"/>
          </p:cNvSpPr>
          <p:nvPr>
            <p:ph type="sldNum" sz="quarter" idx="12"/>
          </p:nvPr>
        </p:nvSpPr>
        <p:spPr>
          <a:noFill/>
        </p:spPr>
        <p:txBody>
          <a:bodyPr/>
          <a:lstStyle/>
          <a:p>
            <a:fld id="{1A05A443-B97C-4FC6-8C21-B360DE7E386D}" type="slidenum">
              <a:rPr lang="en-US" smtClean="0">
                <a:ea typeface="ＭＳ Ｐゴシック" charset="-128"/>
              </a:rPr>
              <a:pPr/>
              <a:t>29</a:t>
            </a:fld>
            <a:endParaRPr lang="en-US" smtClean="0">
              <a:ea typeface="ＭＳ Ｐゴシック" charset="-128"/>
            </a:endParaRPr>
          </a:p>
        </p:txBody>
      </p:sp>
      <p:pic>
        <p:nvPicPr>
          <p:cNvPr id="23556" name="Picture 6" descr="C:\Documents and Settings\Paul Nagin\My Documents\CHIMBORAZO 09-13-2009\Books\694 Rob DB Systems 9e - Nancy -Marc Cartright\Figures\C7046_01\C7046_01\Tbl01-02.bmp"/>
          <p:cNvPicPr>
            <a:picLocks noChangeAspect="1" noChangeArrowheads="1"/>
          </p:cNvPicPr>
          <p:nvPr/>
        </p:nvPicPr>
        <p:blipFill>
          <a:blip r:embed="rId2" cstate="print"/>
          <a:srcRect/>
          <a:stretch>
            <a:fillRect/>
          </a:stretch>
        </p:blipFill>
        <p:spPr bwMode="auto">
          <a:xfrm>
            <a:off x="685800" y="2057400"/>
            <a:ext cx="7566025"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ea typeface="ＭＳ Ｐゴシック" charset="-128"/>
              </a:rPr>
              <a:t>Learning outcomes </a:t>
            </a:r>
            <a:r>
              <a:rPr lang="en-US" dirty="0" smtClean="0">
                <a:ea typeface="ＭＳ Ｐゴシック" charset="-128"/>
              </a:rPr>
              <a:t>(cont’d.)</a:t>
            </a:r>
          </a:p>
        </p:txBody>
      </p:sp>
      <p:sp>
        <p:nvSpPr>
          <p:cNvPr id="5125"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5124" name="Slide Number Placeholder 4"/>
          <p:cNvSpPr>
            <a:spLocks noGrp="1"/>
          </p:cNvSpPr>
          <p:nvPr>
            <p:ph type="sldNum" sz="quarter" idx="12"/>
          </p:nvPr>
        </p:nvSpPr>
        <p:spPr>
          <a:noFill/>
        </p:spPr>
        <p:txBody>
          <a:bodyPr>
            <a:normAutofit fontScale="85000" lnSpcReduction="20000"/>
          </a:bodyPr>
          <a:lstStyle/>
          <a:p>
            <a:fld id="{7B89BFA3-D1C5-4321-8D17-E4871BEEE1D9}" type="slidenum">
              <a:rPr lang="en-US" smtClean="0">
                <a:ea typeface="ＭＳ Ｐゴシック" charset="-128"/>
              </a:rPr>
              <a:pPr/>
              <a:t>3</a:t>
            </a:fld>
            <a:endParaRPr lang="en-US" smtClean="0">
              <a:ea typeface="ＭＳ Ｐゴシック" charset="-128"/>
            </a:endParaRPr>
          </a:p>
        </p:txBody>
      </p:sp>
      <p:sp>
        <p:nvSpPr>
          <p:cNvPr id="5123" name="Rectangle 3"/>
          <p:cNvSpPr>
            <a:spLocks noGrp="1" noChangeArrowheads="1"/>
          </p:cNvSpPr>
          <p:nvPr>
            <p:ph sz="quarter" idx="1"/>
          </p:nvPr>
        </p:nvSpPr>
        <p:spPr/>
        <p:txBody>
          <a:bodyPr/>
          <a:lstStyle/>
          <a:p>
            <a:r>
              <a:rPr lang="en-US" smtClean="0">
                <a:ea typeface="ＭＳ Ｐゴシック" charset="-128"/>
              </a:rPr>
              <a:t>About flaws in file system data management</a:t>
            </a:r>
          </a:p>
          <a:p>
            <a:r>
              <a:rPr lang="en-US" smtClean="0">
                <a:ea typeface="ＭＳ Ｐゴシック" charset="-128"/>
              </a:rPr>
              <a:t>The main components of the database system</a:t>
            </a:r>
          </a:p>
          <a:p>
            <a:r>
              <a:rPr lang="en-US" smtClean="0">
                <a:ea typeface="ＭＳ Ｐゴシック" charset="-128"/>
              </a:rPr>
              <a:t>The main functions of a database management system (DBMS)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1"/>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24578" name="Slide Number Placeholder 2"/>
          <p:cNvSpPr>
            <a:spLocks noGrp="1"/>
          </p:cNvSpPr>
          <p:nvPr>
            <p:ph type="sldNum" sz="quarter" idx="12"/>
          </p:nvPr>
        </p:nvSpPr>
        <p:spPr>
          <a:noFill/>
        </p:spPr>
        <p:txBody>
          <a:bodyPr/>
          <a:lstStyle/>
          <a:p>
            <a:fld id="{B84FD47F-7732-477E-A16E-CEF0BAA41D8A}" type="slidenum">
              <a:rPr lang="en-US" smtClean="0">
                <a:ea typeface="ＭＳ Ｐゴシック" charset="-128"/>
              </a:rPr>
              <a:pPr/>
              <a:t>30</a:t>
            </a:fld>
            <a:endParaRPr lang="en-US" smtClean="0">
              <a:ea typeface="ＭＳ Ｐゴシック" charset="-128"/>
            </a:endParaRPr>
          </a:p>
        </p:txBody>
      </p:sp>
      <p:pic>
        <p:nvPicPr>
          <p:cNvPr id="24580" name="Picture 6" descr="C:\Documents and Settings\Paul Nagin\My Documents\CHIMBORAZO 09-13-2009\Books\694 Rob DB Systems 9e - Nancy -Marc Cartright\Figures\C7046_01\C7046_01\Fig01-05.bmp"/>
          <p:cNvPicPr>
            <a:picLocks noChangeAspect="1" noChangeArrowheads="1"/>
          </p:cNvPicPr>
          <p:nvPr/>
        </p:nvPicPr>
        <p:blipFill>
          <a:blip r:embed="rId2" cstate="print"/>
          <a:srcRect/>
          <a:stretch>
            <a:fillRect/>
          </a:stretch>
        </p:blipFill>
        <p:spPr bwMode="auto">
          <a:xfrm>
            <a:off x="512763" y="1066800"/>
            <a:ext cx="791845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1"/>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24578" name="Slide Number Placeholder 2"/>
          <p:cNvSpPr>
            <a:spLocks noGrp="1"/>
          </p:cNvSpPr>
          <p:nvPr>
            <p:ph type="sldNum" sz="quarter" idx="12"/>
          </p:nvPr>
        </p:nvSpPr>
        <p:spPr>
          <a:noFill/>
        </p:spPr>
        <p:txBody>
          <a:bodyPr/>
          <a:lstStyle/>
          <a:p>
            <a:fld id="{B84FD47F-7732-477E-A16E-CEF0BAA41D8A}" type="slidenum">
              <a:rPr lang="en-US" smtClean="0">
                <a:ea typeface="ＭＳ Ｐゴシック" charset="-128"/>
              </a:rPr>
              <a:pPr/>
              <a:t>31</a:t>
            </a:fld>
            <a:endParaRPr lang="en-US" smtClean="0">
              <a:ea typeface="ＭＳ Ｐゴシック" charset="-128"/>
            </a:endParaRPr>
          </a:p>
        </p:txBody>
      </p:sp>
      <p:grpSp>
        <p:nvGrpSpPr>
          <p:cNvPr id="2" name="Group 1"/>
          <p:cNvGrpSpPr/>
          <p:nvPr/>
        </p:nvGrpSpPr>
        <p:grpSpPr>
          <a:xfrm>
            <a:off x="457200" y="1841956"/>
            <a:ext cx="7771317" cy="4012287"/>
            <a:chOff x="610683" y="1676400"/>
            <a:chExt cx="7771317" cy="4012287"/>
          </a:xfrm>
        </p:grpSpPr>
        <p:graphicFrame>
          <p:nvGraphicFramePr>
            <p:cNvPr id="6" name="Object 4"/>
            <p:cNvGraphicFramePr>
              <a:graphicFrameLocks noChangeAspect="1"/>
            </p:cNvGraphicFramePr>
            <p:nvPr>
              <p:extLst>
                <p:ext uri="{D42A27DB-BD31-4B8C-83A1-F6EECF244321}">
                  <p14:modId xmlns:p14="http://schemas.microsoft.com/office/powerpoint/2010/main" val="2957096372"/>
                </p:ext>
              </p:extLst>
            </p:nvPr>
          </p:nvGraphicFramePr>
          <p:xfrm>
            <a:off x="610683" y="1676400"/>
            <a:ext cx="7771317" cy="3657601"/>
          </p:xfrm>
          <a:graphic>
            <a:graphicData uri="http://schemas.openxmlformats.org/presentationml/2006/ole">
              <mc:AlternateContent xmlns:mc="http://schemas.openxmlformats.org/markup-compatibility/2006">
                <mc:Choice xmlns:v="urn:schemas-microsoft-com:vml" Requires="v">
                  <p:oleObj spid="_x0000_s1061" name="Visio" r:id="rId3" imgW="5680253" imgH="2673706" progId="Visio.Drawing.11">
                    <p:embed/>
                  </p:oleObj>
                </mc:Choice>
                <mc:Fallback>
                  <p:oleObj name="Visio" r:id="rId3" imgW="5680253" imgH="267370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683" y="1676400"/>
                          <a:ext cx="7771317" cy="3657601"/>
                        </a:xfrm>
                        <a:prstGeom prst="rect">
                          <a:avLst/>
                        </a:prstGeom>
                        <a:noFill/>
                        <a:ln>
                          <a:noFill/>
                        </a:ln>
                        <a:effectLst/>
                      </p:spPr>
                    </p:pic>
                  </p:oleObj>
                </mc:Fallback>
              </mc:AlternateContent>
            </a:graphicData>
          </a:graphic>
        </p:graphicFrame>
        <p:sp>
          <p:nvSpPr>
            <p:cNvPr id="7" name="TextBox 6"/>
            <p:cNvSpPr txBox="1"/>
            <p:nvPr/>
          </p:nvSpPr>
          <p:spPr>
            <a:xfrm>
              <a:off x="2590799" y="4980801"/>
              <a:ext cx="3987913" cy="707886"/>
            </a:xfrm>
            <a:prstGeom prst="rect">
              <a:avLst/>
            </a:prstGeom>
            <a:solidFill>
              <a:schemeClr val="accent3">
                <a:lumMod val="60000"/>
                <a:lumOff val="40000"/>
              </a:schemeClr>
            </a:solidFill>
          </p:spPr>
          <p:txBody>
            <a:bodyPr wrap="square" rtlCol="0">
              <a:spAutoFit/>
            </a:bodyPr>
            <a:lstStyle/>
            <a:p>
              <a:pPr algn="ctr">
                <a:buNone/>
              </a:pPr>
              <a:r>
                <a:rPr lang="en-US" sz="2000" b="1" dirty="0" smtClean="0">
                  <a:solidFill>
                    <a:srgbClr val="FF0000"/>
                  </a:solidFill>
                </a:rPr>
                <a:t>Contracts application programs</a:t>
              </a:r>
              <a:endParaRPr lang="ms-MY" sz="2000" b="1" dirty="0">
                <a:solidFill>
                  <a:srgbClr val="FF0000"/>
                </a:solidFill>
              </a:endParaRPr>
            </a:p>
          </p:txBody>
        </p:sp>
        <p:sp>
          <p:nvSpPr>
            <p:cNvPr id="8" name="TextBox 7"/>
            <p:cNvSpPr txBox="1"/>
            <p:nvPr/>
          </p:nvSpPr>
          <p:spPr>
            <a:xfrm>
              <a:off x="2590800" y="3124200"/>
              <a:ext cx="3987913" cy="400110"/>
            </a:xfrm>
            <a:prstGeom prst="rect">
              <a:avLst/>
            </a:prstGeom>
            <a:solidFill>
              <a:srgbClr val="FFC000"/>
            </a:solidFill>
          </p:spPr>
          <p:txBody>
            <a:bodyPr wrap="square" rtlCol="0">
              <a:spAutoFit/>
            </a:bodyPr>
            <a:lstStyle/>
            <a:p>
              <a:pPr algn="ctr">
                <a:buNone/>
              </a:pPr>
              <a:r>
                <a:rPr lang="en-US" sz="2000" b="1" dirty="0" smtClean="0">
                  <a:solidFill>
                    <a:srgbClr val="FF0000"/>
                  </a:solidFill>
                </a:rPr>
                <a:t>Sales application programs</a:t>
              </a:r>
              <a:endParaRPr lang="ms-MY" sz="2000" b="1" dirty="0">
                <a:solidFill>
                  <a:srgbClr val="FF0000"/>
                </a:solidFill>
              </a:endParaRPr>
            </a:p>
          </p:txBody>
        </p:sp>
      </p:grpSp>
      <p:sp>
        <p:nvSpPr>
          <p:cNvPr id="9" name="Rectangle 3"/>
          <p:cNvSpPr txBox="1">
            <a:spLocks noChangeArrowheads="1"/>
          </p:cNvSpPr>
          <p:nvPr/>
        </p:nvSpPr>
        <p:spPr>
          <a:xfrm>
            <a:off x="612648" y="1066800"/>
            <a:ext cx="8153400" cy="44958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b="1" dirty="0" smtClean="0">
                <a:ea typeface="ＭＳ Ｐゴシック" charset="-128"/>
              </a:rPr>
              <a:t>Another example:</a:t>
            </a:r>
            <a:endParaRPr lang="en-US" dirty="0" smtClean="0"/>
          </a:p>
        </p:txBody>
      </p:sp>
    </p:spTree>
    <p:extLst>
      <p:ext uri="{BB962C8B-B14F-4D97-AF65-F5344CB8AC3E}">
        <p14:creationId xmlns:p14="http://schemas.microsoft.com/office/powerpoint/2010/main" val="19361722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en-US" smtClean="0">
                <a:ea typeface="ＭＳ Ｐゴシック" charset="-128"/>
              </a:rPr>
              <a:t>Problems with File System Data Processing</a:t>
            </a:r>
          </a:p>
        </p:txBody>
      </p:sp>
      <p:sp>
        <p:nvSpPr>
          <p:cNvPr id="25605"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25604" name="Slide Number Placeholder 4"/>
          <p:cNvSpPr>
            <a:spLocks noGrp="1"/>
          </p:cNvSpPr>
          <p:nvPr>
            <p:ph type="sldNum" sz="quarter" idx="12"/>
          </p:nvPr>
        </p:nvSpPr>
        <p:spPr>
          <a:noFill/>
        </p:spPr>
        <p:txBody>
          <a:bodyPr>
            <a:normAutofit fontScale="85000" lnSpcReduction="20000"/>
          </a:bodyPr>
          <a:lstStyle/>
          <a:p>
            <a:fld id="{0A0E5FD7-3E10-4B79-9321-D01B70317337}" type="slidenum">
              <a:rPr lang="en-US" smtClean="0">
                <a:ea typeface="ＭＳ Ｐゴシック" charset="-128"/>
              </a:rPr>
              <a:pPr/>
              <a:t>32</a:t>
            </a:fld>
            <a:endParaRPr lang="en-US" smtClean="0">
              <a:ea typeface="ＭＳ Ｐゴシック" charset="-128"/>
            </a:endParaRPr>
          </a:p>
        </p:txBody>
      </p:sp>
      <p:sp>
        <p:nvSpPr>
          <p:cNvPr id="25603" name="Rectangle 3"/>
          <p:cNvSpPr>
            <a:spLocks noGrp="1" noChangeArrowheads="1"/>
          </p:cNvSpPr>
          <p:nvPr>
            <p:ph sz="quarter" idx="1"/>
          </p:nvPr>
        </p:nvSpPr>
        <p:spPr/>
        <p:txBody>
          <a:bodyPr>
            <a:normAutofit lnSpcReduction="10000"/>
          </a:bodyPr>
          <a:lstStyle/>
          <a:p>
            <a:r>
              <a:rPr lang="en-US" b="1" dirty="0" smtClean="0">
                <a:ea typeface="ＭＳ Ｐゴシック" charset="-128"/>
              </a:rPr>
              <a:t>File systems were an improvement over manual system</a:t>
            </a:r>
          </a:p>
          <a:p>
            <a:pPr lvl="1"/>
            <a:r>
              <a:rPr lang="en-US" dirty="0" smtClean="0"/>
              <a:t>File systems used for more than two decades</a:t>
            </a:r>
          </a:p>
          <a:p>
            <a:pPr lvl="1"/>
            <a:r>
              <a:rPr lang="en-US" dirty="0" smtClean="0"/>
              <a:t>Understanding the shortcomings of file systems aids in development of modern databases</a:t>
            </a:r>
          </a:p>
          <a:p>
            <a:pPr lvl="1"/>
            <a:r>
              <a:rPr lang="en-US" dirty="0" smtClean="0"/>
              <a:t>Many problems not unique to file systems</a:t>
            </a:r>
          </a:p>
          <a:p>
            <a:r>
              <a:rPr lang="en-US" dirty="0" smtClean="0">
                <a:ea typeface="ＭＳ Ｐゴシック" charset="-128"/>
              </a:rPr>
              <a:t>Even simple file system retrieval task required extensive programming</a:t>
            </a:r>
          </a:p>
          <a:p>
            <a:pPr lvl="1"/>
            <a:r>
              <a:rPr lang="en-US" dirty="0" smtClean="0"/>
              <a:t>Ad hoc queries impossible</a:t>
            </a:r>
          </a:p>
          <a:p>
            <a:pPr lvl="1"/>
            <a:r>
              <a:rPr lang="en-US" dirty="0" smtClean="0"/>
              <a:t>Changing existing structure difficult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en-US" smtClean="0">
                <a:ea typeface="ＭＳ Ｐゴシック" charset="-128"/>
              </a:rPr>
              <a:t>Problems with File System Data Processing (cont'd.)</a:t>
            </a:r>
          </a:p>
        </p:txBody>
      </p:sp>
      <p:sp>
        <p:nvSpPr>
          <p:cNvPr id="26629"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26628" name="Slide Number Placeholder 4"/>
          <p:cNvSpPr>
            <a:spLocks noGrp="1"/>
          </p:cNvSpPr>
          <p:nvPr>
            <p:ph type="sldNum" sz="quarter" idx="12"/>
          </p:nvPr>
        </p:nvSpPr>
        <p:spPr>
          <a:noFill/>
        </p:spPr>
        <p:txBody>
          <a:bodyPr>
            <a:normAutofit fontScale="85000" lnSpcReduction="20000"/>
          </a:bodyPr>
          <a:lstStyle/>
          <a:p>
            <a:fld id="{340DA917-7FE2-438A-B9DB-AC4D71B33A16}" type="slidenum">
              <a:rPr lang="en-US" smtClean="0">
                <a:ea typeface="ＭＳ Ｐゴシック" charset="-128"/>
              </a:rPr>
              <a:pPr/>
              <a:t>33</a:t>
            </a:fld>
            <a:endParaRPr lang="en-US" smtClean="0">
              <a:ea typeface="ＭＳ Ｐゴシック" charset="-128"/>
            </a:endParaRPr>
          </a:p>
        </p:txBody>
      </p:sp>
      <p:sp>
        <p:nvSpPr>
          <p:cNvPr id="26627" name="Rectangle 3"/>
          <p:cNvSpPr>
            <a:spLocks noGrp="1" noChangeArrowheads="1"/>
          </p:cNvSpPr>
          <p:nvPr>
            <p:ph sz="quarter" idx="1"/>
          </p:nvPr>
        </p:nvSpPr>
        <p:spPr/>
        <p:txBody>
          <a:bodyPr/>
          <a:lstStyle/>
          <a:p>
            <a:r>
              <a:rPr lang="en-US" smtClean="0">
                <a:ea typeface="ＭＳ Ｐゴシック" charset="-128"/>
              </a:rPr>
              <a:t>Security features difficult to program</a:t>
            </a:r>
          </a:p>
          <a:p>
            <a:pPr lvl="1"/>
            <a:r>
              <a:rPr lang="en-US" smtClean="0"/>
              <a:t>Often omitted in file system environments</a:t>
            </a:r>
          </a:p>
          <a:p>
            <a:r>
              <a:rPr lang="en-US" smtClean="0">
                <a:ea typeface="ＭＳ Ｐゴシック" charset="-128"/>
              </a:rPr>
              <a:t>Summary of file system limitations:</a:t>
            </a:r>
          </a:p>
          <a:p>
            <a:pPr lvl="1"/>
            <a:r>
              <a:rPr lang="en-US" smtClean="0"/>
              <a:t>Requires extensive programming</a:t>
            </a:r>
          </a:p>
          <a:p>
            <a:pPr lvl="1"/>
            <a:r>
              <a:rPr lang="en-US" smtClean="0"/>
              <a:t>Cannot perform ad hoc queries</a:t>
            </a:r>
          </a:p>
          <a:p>
            <a:pPr lvl="1"/>
            <a:r>
              <a:rPr lang="en-US" smtClean="0"/>
              <a:t>System administration is complex and difficult</a:t>
            </a:r>
          </a:p>
          <a:p>
            <a:pPr lvl="1"/>
            <a:r>
              <a:rPr lang="en-US" smtClean="0"/>
              <a:t>Difficult to make changes to existing structures</a:t>
            </a:r>
          </a:p>
          <a:p>
            <a:pPr lvl="1"/>
            <a:r>
              <a:rPr lang="en-US" smtClean="0"/>
              <a:t>Security features are likely to be inadequate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ea typeface="ＭＳ Ｐゴシック" charset="-128"/>
              </a:rPr>
              <a:t>Structural and Data Dependence</a:t>
            </a:r>
          </a:p>
        </p:txBody>
      </p:sp>
      <p:sp>
        <p:nvSpPr>
          <p:cNvPr id="27653"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27652" name="Slide Number Placeholder 4"/>
          <p:cNvSpPr>
            <a:spLocks noGrp="1"/>
          </p:cNvSpPr>
          <p:nvPr>
            <p:ph type="sldNum" sz="quarter" idx="12"/>
          </p:nvPr>
        </p:nvSpPr>
        <p:spPr>
          <a:noFill/>
        </p:spPr>
        <p:txBody>
          <a:bodyPr>
            <a:normAutofit fontScale="85000" lnSpcReduction="20000"/>
          </a:bodyPr>
          <a:lstStyle/>
          <a:p>
            <a:fld id="{F371AE6C-F555-431E-A34E-DBD590821D7C}" type="slidenum">
              <a:rPr lang="en-US" smtClean="0">
                <a:ea typeface="ＭＳ Ｐゴシック" charset="-128"/>
              </a:rPr>
              <a:pPr/>
              <a:t>34</a:t>
            </a:fld>
            <a:endParaRPr lang="en-US" smtClean="0">
              <a:ea typeface="ＭＳ Ｐゴシック" charset="-128"/>
            </a:endParaRPr>
          </a:p>
        </p:txBody>
      </p:sp>
      <p:sp>
        <p:nvSpPr>
          <p:cNvPr id="27651" name="Rectangle 3"/>
          <p:cNvSpPr>
            <a:spLocks noGrp="1" noChangeArrowheads="1"/>
          </p:cNvSpPr>
          <p:nvPr>
            <p:ph sz="quarter" idx="1"/>
          </p:nvPr>
        </p:nvSpPr>
        <p:spPr/>
        <p:txBody>
          <a:bodyPr>
            <a:normAutofit fontScale="92500" lnSpcReduction="10000"/>
          </a:bodyPr>
          <a:lstStyle/>
          <a:p>
            <a:r>
              <a:rPr lang="en-US" b="1" dirty="0" smtClean="0">
                <a:ea typeface="ＭＳ Ｐゴシック" charset="-128"/>
              </a:rPr>
              <a:t>Structural dependence</a:t>
            </a:r>
            <a:r>
              <a:rPr lang="en-US" dirty="0" smtClean="0">
                <a:ea typeface="ＭＳ Ｐゴシック" charset="-128"/>
              </a:rPr>
              <a:t>: access to a file is dependent on its own structure</a:t>
            </a:r>
          </a:p>
          <a:p>
            <a:pPr lvl="1"/>
            <a:r>
              <a:rPr lang="en-US" dirty="0" smtClean="0"/>
              <a:t>All file system programs must be modified to conform to a new file structure</a:t>
            </a:r>
          </a:p>
          <a:p>
            <a:pPr lvl="1"/>
            <a:r>
              <a:rPr lang="en-US" dirty="0" smtClean="0"/>
              <a:t>E.g. </a:t>
            </a:r>
            <a:r>
              <a:rPr lang="en-US" dirty="0" err="1" smtClean="0"/>
              <a:t>filesystems</a:t>
            </a:r>
            <a:endParaRPr lang="en-US" dirty="0" smtClean="0"/>
          </a:p>
          <a:p>
            <a:r>
              <a:rPr lang="en-US" b="1" dirty="0" smtClean="0">
                <a:ea typeface="ＭＳ Ｐゴシック" charset="-128"/>
              </a:rPr>
              <a:t>Structural independence</a:t>
            </a:r>
            <a:r>
              <a:rPr lang="en-US" dirty="0" smtClean="0">
                <a:ea typeface="ＭＳ Ｐゴシック" charset="-128"/>
              </a:rPr>
              <a:t>: change file structure without affecting data access</a:t>
            </a:r>
          </a:p>
          <a:p>
            <a:r>
              <a:rPr lang="en-US" b="1" dirty="0" smtClean="0">
                <a:ea typeface="ＭＳ Ｐゴシック" charset="-128"/>
              </a:rPr>
              <a:t>Data dependence</a:t>
            </a:r>
            <a:r>
              <a:rPr lang="en-US" dirty="0" smtClean="0">
                <a:ea typeface="ＭＳ Ｐゴシック" charset="-128"/>
              </a:rPr>
              <a:t>: data access changes when data storage characteristics change</a:t>
            </a:r>
          </a:p>
          <a:p>
            <a:r>
              <a:rPr lang="en-US" b="1" dirty="0" smtClean="0">
                <a:ea typeface="ＭＳ Ｐゴシック" charset="-128"/>
              </a:rPr>
              <a:t>Data independence</a:t>
            </a:r>
            <a:r>
              <a:rPr lang="en-US" dirty="0" smtClean="0">
                <a:ea typeface="ＭＳ Ｐゴシック" charset="-128"/>
              </a:rPr>
              <a:t>: data storage characteristics do not affect data access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smtClean="0">
                <a:ea typeface="ＭＳ Ｐゴシック" charset="-128"/>
              </a:rPr>
              <a:t>Structural and Data Dependence (cont'd.)</a:t>
            </a:r>
          </a:p>
        </p:txBody>
      </p:sp>
      <p:sp>
        <p:nvSpPr>
          <p:cNvPr id="28677"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28676" name="Slide Number Placeholder 4"/>
          <p:cNvSpPr>
            <a:spLocks noGrp="1"/>
          </p:cNvSpPr>
          <p:nvPr>
            <p:ph type="sldNum" sz="quarter" idx="12"/>
          </p:nvPr>
        </p:nvSpPr>
        <p:spPr>
          <a:noFill/>
        </p:spPr>
        <p:txBody>
          <a:bodyPr>
            <a:normAutofit fontScale="85000" lnSpcReduction="20000"/>
          </a:bodyPr>
          <a:lstStyle/>
          <a:p>
            <a:fld id="{568A45FB-FF6A-446A-8087-E387823A9F39}" type="slidenum">
              <a:rPr lang="en-US" smtClean="0">
                <a:ea typeface="ＭＳ Ｐゴシック" charset="-128"/>
              </a:rPr>
              <a:pPr/>
              <a:t>35</a:t>
            </a:fld>
            <a:endParaRPr lang="en-US" smtClean="0">
              <a:ea typeface="ＭＳ Ｐゴシック" charset="-128"/>
            </a:endParaRPr>
          </a:p>
        </p:txBody>
      </p:sp>
      <p:sp>
        <p:nvSpPr>
          <p:cNvPr id="28675" name="Rectangle 3"/>
          <p:cNvSpPr>
            <a:spLocks noGrp="1" noChangeArrowheads="1"/>
          </p:cNvSpPr>
          <p:nvPr>
            <p:ph sz="quarter" idx="1"/>
          </p:nvPr>
        </p:nvSpPr>
        <p:spPr>
          <a:xfrm>
            <a:off x="533400" y="1600200"/>
            <a:ext cx="8077200" cy="4572000"/>
          </a:xfrm>
        </p:spPr>
        <p:txBody>
          <a:bodyPr/>
          <a:lstStyle/>
          <a:p>
            <a:r>
              <a:rPr lang="en-US" smtClean="0">
                <a:ea typeface="ＭＳ Ｐゴシック" charset="-128"/>
              </a:rPr>
              <a:t>Practical significance of data dependence is difference between logical and physical format</a:t>
            </a:r>
          </a:p>
          <a:p>
            <a:r>
              <a:rPr lang="en-US" b="1" smtClean="0">
                <a:ea typeface="ＭＳ Ｐゴシック" charset="-128"/>
              </a:rPr>
              <a:t>Logical data format</a:t>
            </a:r>
            <a:r>
              <a:rPr lang="en-US" smtClean="0">
                <a:ea typeface="ＭＳ Ｐゴシック" charset="-128"/>
              </a:rPr>
              <a:t>: how human views the data</a:t>
            </a:r>
          </a:p>
          <a:p>
            <a:r>
              <a:rPr lang="en-US" b="1" smtClean="0">
                <a:ea typeface="ＭＳ Ｐゴシック" charset="-128"/>
              </a:rPr>
              <a:t>Physical data format</a:t>
            </a:r>
            <a:r>
              <a:rPr lang="en-US" smtClean="0">
                <a:ea typeface="ＭＳ Ｐゴシック" charset="-128"/>
              </a:rPr>
              <a:t>: how computer must work with data</a:t>
            </a:r>
          </a:p>
          <a:p>
            <a:r>
              <a:rPr lang="en-US" smtClean="0">
                <a:ea typeface="ＭＳ Ｐゴシック" charset="-128"/>
              </a:rPr>
              <a:t>Each program must contain:</a:t>
            </a:r>
          </a:p>
          <a:p>
            <a:pPr lvl="1"/>
            <a:r>
              <a:rPr lang="en-US" smtClean="0"/>
              <a:t>Lines specifying opening of specific file type</a:t>
            </a:r>
          </a:p>
          <a:p>
            <a:pPr lvl="1"/>
            <a:r>
              <a:rPr lang="en-US" smtClean="0"/>
              <a:t>Record specification</a:t>
            </a:r>
          </a:p>
          <a:p>
            <a:pPr lvl="1"/>
            <a:r>
              <a:rPr lang="en-US" smtClean="0"/>
              <a:t>Field definitions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ea typeface="ＭＳ Ｐゴシック" charset="-128"/>
              </a:rPr>
              <a:t>Data Redundancy</a:t>
            </a:r>
          </a:p>
        </p:txBody>
      </p:sp>
      <p:sp>
        <p:nvSpPr>
          <p:cNvPr id="29701"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29700" name="Slide Number Placeholder 4"/>
          <p:cNvSpPr>
            <a:spLocks noGrp="1"/>
          </p:cNvSpPr>
          <p:nvPr>
            <p:ph type="sldNum" sz="quarter" idx="12"/>
          </p:nvPr>
        </p:nvSpPr>
        <p:spPr>
          <a:noFill/>
        </p:spPr>
        <p:txBody>
          <a:bodyPr>
            <a:normAutofit fontScale="85000" lnSpcReduction="20000"/>
          </a:bodyPr>
          <a:lstStyle/>
          <a:p>
            <a:fld id="{A055197A-A8B9-40B3-82D7-45160F4D3ED7}" type="slidenum">
              <a:rPr lang="en-US" smtClean="0">
                <a:ea typeface="ＭＳ Ｐゴシック" charset="-128"/>
              </a:rPr>
              <a:pPr/>
              <a:t>36</a:t>
            </a:fld>
            <a:endParaRPr lang="en-US" smtClean="0">
              <a:ea typeface="ＭＳ Ｐゴシック" charset="-128"/>
            </a:endParaRPr>
          </a:p>
        </p:txBody>
      </p:sp>
      <p:sp>
        <p:nvSpPr>
          <p:cNvPr id="29699" name="Rectangle 3"/>
          <p:cNvSpPr>
            <a:spLocks noGrp="1" noChangeArrowheads="1"/>
          </p:cNvSpPr>
          <p:nvPr>
            <p:ph sz="quarter" idx="1"/>
          </p:nvPr>
        </p:nvSpPr>
        <p:spPr>
          <a:xfrm>
            <a:off x="533400" y="1600200"/>
            <a:ext cx="8077200" cy="4572000"/>
          </a:xfrm>
        </p:spPr>
        <p:txBody>
          <a:bodyPr>
            <a:normAutofit lnSpcReduction="10000"/>
          </a:bodyPr>
          <a:lstStyle/>
          <a:p>
            <a:r>
              <a:rPr lang="en-US" dirty="0" smtClean="0">
                <a:ea typeface="ＭＳ Ｐゴシック" charset="-128"/>
              </a:rPr>
              <a:t>File system structure makes it difficult to combine data from multiple sources</a:t>
            </a:r>
          </a:p>
          <a:p>
            <a:pPr lvl="1"/>
            <a:r>
              <a:rPr lang="en-US" dirty="0" smtClean="0"/>
              <a:t>Vulnerable to security breaches</a:t>
            </a:r>
          </a:p>
          <a:p>
            <a:r>
              <a:rPr lang="en-US" dirty="0" smtClean="0">
                <a:ea typeface="ＭＳ Ｐゴシック" charset="-128"/>
              </a:rPr>
              <a:t>Organizational structure promotes storage of same data in different locations</a:t>
            </a:r>
          </a:p>
          <a:p>
            <a:pPr lvl="1"/>
            <a:r>
              <a:rPr lang="en-US" dirty="0" smtClean="0"/>
              <a:t>Islands of information</a:t>
            </a:r>
          </a:p>
          <a:p>
            <a:r>
              <a:rPr lang="en-US" dirty="0" smtClean="0">
                <a:ea typeface="ＭＳ Ｐゴシック" charset="-128"/>
              </a:rPr>
              <a:t>Data stored in different locations is unlikely to be updated consistently</a:t>
            </a:r>
          </a:p>
          <a:p>
            <a:r>
              <a:rPr lang="en-US" b="1" dirty="0" smtClean="0">
                <a:ea typeface="ＭＳ Ｐゴシック" charset="-128"/>
              </a:rPr>
              <a:t>Data redundancy</a:t>
            </a:r>
            <a:r>
              <a:rPr lang="en-US" dirty="0" smtClean="0">
                <a:ea typeface="ＭＳ Ｐゴシック" charset="-128"/>
              </a:rPr>
              <a:t>: same data stored unnecessarily in different places/tables/entities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ea typeface="ＭＳ Ｐゴシック" charset="-128"/>
              </a:rPr>
              <a:t>Data Redundancy (cont'd.)</a:t>
            </a:r>
          </a:p>
        </p:txBody>
      </p:sp>
      <p:sp>
        <p:nvSpPr>
          <p:cNvPr id="30725"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30724" name="Slide Number Placeholder 4"/>
          <p:cNvSpPr>
            <a:spLocks noGrp="1"/>
          </p:cNvSpPr>
          <p:nvPr>
            <p:ph type="sldNum" sz="quarter" idx="12"/>
          </p:nvPr>
        </p:nvSpPr>
        <p:spPr>
          <a:noFill/>
        </p:spPr>
        <p:txBody>
          <a:bodyPr>
            <a:normAutofit fontScale="85000" lnSpcReduction="20000"/>
          </a:bodyPr>
          <a:lstStyle/>
          <a:p>
            <a:fld id="{AC7623E9-42B2-4D50-BD6C-3DB05AC63FFB}" type="slidenum">
              <a:rPr lang="en-US" smtClean="0">
                <a:ea typeface="ＭＳ Ｐゴシック" charset="-128"/>
              </a:rPr>
              <a:pPr/>
              <a:t>37</a:t>
            </a:fld>
            <a:endParaRPr lang="en-US" smtClean="0">
              <a:ea typeface="ＭＳ Ｐゴシック" charset="-128"/>
            </a:endParaRPr>
          </a:p>
        </p:txBody>
      </p:sp>
      <p:sp>
        <p:nvSpPr>
          <p:cNvPr id="30723" name="Rectangle 3"/>
          <p:cNvSpPr>
            <a:spLocks noGrp="1" noChangeArrowheads="1"/>
          </p:cNvSpPr>
          <p:nvPr>
            <p:ph sz="quarter" idx="1"/>
          </p:nvPr>
        </p:nvSpPr>
        <p:spPr/>
        <p:txBody>
          <a:bodyPr>
            <a:normAutofit/>
          </a:bodyPr>
          <a:lstStyle/>
          <a:p>
            <a:r>
              <a:rPr lang="en-US" b="1" dirty="0" smtClean="0">
                <a:ea typeface="ＭＳ Ｐゴシック" charset="-128"/>
              </a:rPr>
              <a:t>Data inconsistency</a:t>
            </a:r>
            <a:r>
              <a:rPr lang="en-US" dirty="0" smtClean="0">
                <a:ea typeface="ＭＳ Ｐゴシック" charset="-128"/>
              </a:rPr>
              <a:t>: different and conflicting versions of same data occur at different places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590799"/>
            <a:ext cx="5926952" cy="3248025"/>
          </a:xfrm>
          <a:prstGeom prst="rect">
            <a:avLst/>
          </a:prstGeom>
        </p:spPr>
      </p:pic>
      <p:sp>
        <p:nvSpPr>
          <p:cNvPr id="3" name="TextBox 2"/>
          <p:cNvSpPr txBox="1"/>
          <p:nvPr/>
        </p:nvSpPr>
        <p:spPr>
          <a:xfrm>
            <a:off x="3124200" y="4111823"/>
            <a:ext cx="2438400" cy="307777"/>
          </a:xfrm>
          <a:prstGeom prst="rect">
            <a:avLst/>
          </a:prstGeom>
          <a:noFill/>
        </p:spPr>
        <p:txBody>
          <a:bodyPr wrap="square" rtlCol="0">
            <a:spAutoFit/>
          </a:bodyPr>
          <a:lstStyle/>
          <a:p>
            <a:pPr algn="ctr"/>
            <a:r>
              <a:rPr lang="en-US" b="1" dirty="0" smtClean="0"/>
              <a:t>Table: Customer</a:t>
            </a:r>
            <a:endParaRPr lang="en-US" b="1" dirty="0"/>
          </a:p>
        </p:txBody>
      </p:sp>
      <p:sp>
        <p:nvSpPr>
          <p:cNvPr id="8" name="TextBox 7"/>
          <p:cNvSpPr txBox="1"/>
          <p:nvPr/>
        </p:nvSpPr>
        <p:spPr>
          <a:xfrm>
            <a:off x="2971800" y="5838824"/>
            <a:ext cx="2438400" cy="307777"/>
          </a:xfrm>
          <a:prstGeom prst="rect">
            <a:avLst/>
          </a:prstGeom>
          <a:noFill/>
        </p:spPr>
        <p:txBody>
          <a:bodyPr wrap="square" rtlCol="0">
            <a:spAutoFit/>
          </a:bodyPr>
          <a:lstStyle/>
          <a:p>
            <a:pPr algn="ctr"/>
            <a:r>
              <a:rPr lang="en-US" b="1" dirty="0" smtClean="0"/>
              <a:t>Table: Agent</a:t>
            </a:r>
            <a:endParaRPr lang="en-US"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ea typeface="ＭＳ Ｐゴシック" charset="-128"/>
              </a:rPr>
              <a:t>Data Redundancy (cont'd.)</a:t>
            </a:r>
          </a:p>
        </p:txBody>
      </p:sp>
      <p:sp>
        <p:nvSpPr>
          <p:cNvPr id="30725"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30724" name="Slide Number Placeholder 4"/>
          <p:cNvSpPr>
            <a:spLocks noGrp="1"/>
          </p:cNvSpPr>
          <p:nvPr>
            <p:ph type="sldNum" sz="quarter" idx="12"/>
          </p:nvPr>
        </p:nvSpPr>
        <p:spPr>
          <a:noFill/>
        </p:spPr>
        <p:txBody>
          <a:bodyPr>
            <a:normAutofit fontScale="85000" lnSpcReduction="20000"/>
          </a:bodyPr>
          <a:lstStyle/>
          <a:p>
            <a:fld id="{AC7623E9-42B2-4D50-BD6C-3DB05AC63FFB}" type="slidenum">
              <a:rPr lang="en-US" smtClean="0">
                <a:ea typeface="ＭＳ Ｐゴシック" charset="-128"/>
              </a:rPr>
              <a:pPr/>
              <a:t>38</a:t>
            </a:fld>
            <a:endParaRPr lang="en-US" smtClean="0">
              <a:ea typeface="ＭＳ Ｐゴシック" charset="-128"/>
            </a:endParaRPr>
          </a:p>
        </p:txBody>
      </p:sp>
      <p:sp>
        <p:nvSpPr>
          <p:cNvPr id="30723" name="Rectangle 3"/>
          <p:cNvSpPr>
            <a:spLocks noGrp="1" noChangeArrowheads="1"/>
          </p:cNvSpPr>
          <p:nvPr>
            <p:ph sz="quarter" idx="1"/>
          </p:nvPr>
        </p:nvSpPr>
        <p:spPr/>
        <p:txBody>
          <a:bodyPr>
            <a:normAutofit/>
          </a:bodyPr>
          <a:lstStyle/>
          <a:p>
            <a:r>
              <a:rPr lang="en-US" b="1" dirty="0" smtClean="0">
                <a:ea typeface="ＭＳ Ｐゴシック" charset="-128"/>
              </a:rPr>
              <a:t>Data anomalies</a:t>
            </a:r>
            <a:r>
              <a:rPr lang="en-US" dirty="0" smtClean="0">
                <a:ea typeface="ＭＳ Ｐゴシック" charset="-128"/>
              </a:rPr>
              <a:t>: </a:t>
            </a:r>
            <a:r>
              <a:rPr lang="en-US" sz="2600" dirty="0" smtClean="0">
                <a:ea typeface="ＭＳ Ｐゴシック" charset="-128"/>
              </a:rPr>
              <a:t>abnormalities when all changes in redundant data are not made correctly</a:t>
            </a:r>
          </a:p>
          <a:p>
            <a:pPr lvl="1"/>
            <a:r>
              <a:rPr lang="en-US" dirty="0" smtClean="0"/>
              <a:t>Update anomalies: </a:t>
            </a:r>
          </a:p>
          <a:p>
            <a:pPr lvl="2"/>
            <a:r>
              <a:rPr lang="en-US" dirty="0" smtClean="0"/>
              <a:t>E.g. what is client changes his phone number?</a:t>
            </a:r>
          </a:p>
          <a:p>
            <a:pPr lvl="1"/>
            <a:r>
              <a:rPr lang="en-US" dirty="0" smtClean="0"/>
              <a:t>Insertion anomalies: </a:t>
            </a:r>
          </a:p>
          <a:p>
            <a:pPr lvl="2"/>
            <a:r>
              <a:rPr lang="en-US" dirty="0" smtClean="0"/>
              <a:t>E.g. </a:t>
            </a:r>
            <a:r>
              <a:rPr lang="en-US" dirty="0"/>
              <a:t>to add new property without adding its owner</a:t>
            </a:r>
          </a:p>
          <a:p>
            <a:pPr lvl="1"/>
            <a:r>
              <a:rPr lang="en-US" dirty="0" smtClean="0"/>
              <a:t>Deletion anomalies:</a:t>
            </a:r>
          </a:p>
          <a:p>
            <a:pPr lvl="2"/>
            <a:r>
              <a:rPr lang="en-US" dirty="0" smtClean="0"/>
              <a:t>E.g. what if client’s record is to be removed from the system?</a:t>
            </a:r>
          </a:p>
        </p:txBody>
      </p:sp>
    </p:spTree>
    <p:extLst>
      <p:ext uri="{BB962C8B-B14F-4D97-AF65-F5344CB8AC3E}">
        <p14:creationId xmlns:p14="http://schemas.microsoft.com/office/powerpoint/2010/main" val="26308234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ea typeface="ＭＳ Ｐゴシック" charset="-128"/>
              </a:rPr>
              <a:t>Data Redundancy (cont'd.)</a:t>
            </a:r>
          </a:p>
        </p:txBody>
      </p:sp>
      <p:sp>
        <p:nvSpPr>
          <p:cNvPr id="30725"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30724" name="Slide Number Placeholder 4"/>
          <p:cNvSpPr>
            <a:spLocks noGrp="1"/>
          </p:cNvSpPr>
          <p:nvPr>
            <p:ph type="sldNum" sz="quarter" idx="12"/>
          </p:nvPr>
        </p:nvSpPr>
        <p:spPr>
          <a:noFill/>
        </p:spPr>
        <p:txBody>
          <a:bodyPr>
            <a:normAutofit fontScale="85000" lnSpcReduction="20000"/>
          </a:bodyPr>
          <a:lstStyle/>
          <a:p>
            <a:fld id="{AC7623E9-42B2-4D50-BD6C-3DB05AC63FFB}" type="slidenum">
              <a:rPr lang="en-US" smtClean="0">
                <a:ea typeface="ＭＳ Ｐゴシック" charset="-128"/>
              </a:rPr>
              <a:pPr/>
              <a:t>39</a:t>
            </a:fld>
            <a:endParaRPr lang="en-US" smtClean="0">
              <a:ea typeface="ＭＳ Ｐゴシック" charset="-128"/>
            </a:endParaRPr>
          </a:p>
        </p:txBody>
      </p:sp>
      <p:sp>
        <p:nvSpPr>
          <p:cNvPr id="30723" name="Rectangle 3"/>
          <p:cNvSpPr>
            <a:spLocks noGrp="1" noChangeArrowheads="1"/>
          </p:cNvSpPr>
          <p:nvPr>
            <p:ph sz="quarter" idx="1"/>
          </p:nvPr>
        </p:nvSpPr>
        <p:spPr/>
        <p:txBody>
          <a:bodyPr>
            <a:normAutofit fontScale="92500" lnSpcReduction="20000"/>
          </a:bodyPr>
          <a:lstStyle/>
          <a:p>
            <a:r>
              <a:rPr lang="en-US" b="1" dirty="0" smtClean="0">
                <a:ea typeface="ＭＳ Ｐゴシック" charset="-128"/>
              </a:rPr>
              <a:t>Refer to Slide 37</a:t>
            </a:r>
          </a:p>
          <a:p>
            <a:pPr algn="just"/>
            <a:r>
              <a:rPr lang="en-US" b="1" dirty="0"/>
              <a:t>Update anomaly</a:t>
            </a:r>
            <a:r>
              <a:rPr lang="en-US" dirty="0"/>
              <a:t>. If agent Vishal has a new phone number, that number must be entered in each of the CUSTOMER file records. In this case, only three changes must be made. In a large file system, such changes might occur in hundreds or even thousands of records. </a:t>
            </a:r>
          </a:p>
          <a:p>
            <a:pPr algn="just"/>
            <a:r>
              <a:rPr lang="en-US" b="1" dirty="0"/>
              <a:t>Insertion anomaly</a:t>
            </a:r>
            <a:r>
              <a:rPr lang="en-US" dirty="0"/>
              <a:t>. If only the CUSTOMER file </a:t>
            </a:r>
            <a:r>
              <a:rPr lang="en-US" dirty="0" smtClean="0"/>
              <a:t>exists, </a:t>
            </a:r>
            <a:r>
              <a:rPr lang="en-US" dirty="0"/>
              <a:t>to add a new agent, you would also add a dummy customer data entry to reflect the new agent’s addition.</a:t>
            </a:r>
          </a:p>
          <a:p>
            <a:pPr algn="just"/>
            <a:r>
              <a:rPr lang="en-US" b="1" dirty="0"/>
              <a:t>Deletion anomaly</a:t>
            </a:r>
            <a:r>
              <a:rPr lang="en-US" dirty="0"/>
              <a:t>. If you delete the customers </a:t>
            </a:r>
            <a:r>
              <a:rPr lang="en-US" dirty="0" err="1"/>
              <a:t>Amit</a:t>
            </a:r>
            <a:r>
              <a:rPr lang="en-US" dirty="0"/>
              <a:t>, </a:t>
            </a:r>
            <a:r>
              <a:rPr lang="en-US" dirty="0" err="1"/>
              <a:t>Naresh</a:t>
            </a:r>
            <a:r>
              <a:rPr lang="en-US" dirty="0"/>
              <a:t> and </a:t>
            </a:r>
            <a:r>
              <a:rPr lang="en-US" dirty="0" err="1"/>
              <a:t>Bhavik</a:t>
            </a:r>
            <a:r>
              <a:rPr lang="en-US" dirty="0"/>
              <a:t>, you will also delete Vishal’s agent data. Clearly this is not desirable. </a:t>
            </a:r>
          </a:p>
          <a:p>
            <a:endParaRPr lang="en-US" dirty="0" smtClean="0"/>
          </a:p>
        </p:txBody>
      </p:sp>
    </p:spTree>
    <p:extLst>
      <p:ext uri="{BB962C8B-B14F-4D97-AF65-F5344CB8AC3E}">
        <p14:creationId xmlns:p14="http://schemas.microsoft.com/office/powerpoint/2010/main" val="3795017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odel.jpg"/>
          <p:cNvPicPr>
            <a:picLocks noChangeAspect="1"/>
          </p:cNvPicPr>
          <p:nvPr/>
        </p:nvPicPr>
        <p:blipFill>
          <a:blip r:embed="rId2" cstate="print"/>
          <a:stretch>
            <a:fillRect/>
          </a:stretch>
        </p:blipFill>
        <p:spPr>
          <a:xfrm>
            <a:off x="3966269" y="1905000"/>
            <a:ext cx="5025331" cy="3573813"/>
          </a:xfrm>
          <a:prstGeom prst="rect">
            <a:avLst/>
          </a:prstGeom>
        </p:spPr>
      </p:pic>
      <p:sp>
        <p:nvSpPr>
          <p:cNvPr id="6146" name="Rectangle 2"/>
          <p:cNvSpPr>
            <a:spLocks noGrp="1" noChangeArrowheads="1"/>
          </p:cNvSpPr>
          <p:nvPr>
            <p:ph type="title"/>
          </p:nvPr>
        </p:nvSpPr>
        <p:spPr/>
        <p:txBody>
          <a:bodyPr/>
          <a:lstStyle/>
          <a:p>
            <a:r>
              <a:rPr lang="en-US" smtClean="0">
                <a:ea typeface="ＭＳ Ｐゴシック" charset="-128"/>
              </a:rPr>
              <a:t>Introduction</a:t>
            </a:r>
          </a:p>
        </p:txBody>
      </p:sp>
      <p:sp>
        <p:nvSpPr>
          <p:cNvPr id="6149"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6148" name="Slide Number Placeholder 4"/>
          <p:cNvSpPr>
            <a:spLocks noGrp="1"/>
          </p:cNvSpPr>
          <p:nvPr>
            <p:ph type="sldNum" sz="quarter" idx="12"/>
          </p:nvPr>
        </p:nvSpPr>
        <p:spPr>
          <a:noFill/>
        </p:spPr>
        <p:txBody>
          <a:bodyPr>
            <a:normAutofit fontScale="85000" lnSpcReduction="20000"/>
          </a:bodyPr>
          <a:lstStyle/>
          <a:p>
            <a:fld id="{6EEFC600-80DC-465F-973E-249FB43C38F8}" type="slidenum">
              <a:rPr lang="en-US" smtClean="0">
                <a:ea typeface="ＭＳ Ｐゴシック" charset="-128"/>
              </a:rPr>
              <a:pPr/>
              <a:t>4</a:t>
            </a:fld>
            <a:endParaRPr lang="en-US" smtClean="0">
              <a:ea typeface="ＭＳ Ｐゴシック" charset="-128"/>
            </a:endParaRPr>
          </a:p>
        </p:txBody>
      </p:sp>
      <p:sp>
        <p:nvSpPr>
          <p:cNvPr id="6147" name="Rectangle 3"/>
          <p:cNvSpPr>
            <a:spLocks noGrp="1" noChangeArrowheads="1"/>
          </p:cNvSpPr>
          <p:nvPr>
            <p:ph sz="quarter" idx="1"/>
          </p:nvPr>
        </p:nvSpPr>
        <p:spPr>
          <a:xfrm>
            <a:off x="612648" y="1600200"/>
            <a:ext cx="3654552" cy="4495800"/>
          </a:xfrm>
        </p:spPr>
        <p:txBody>
          <a:bodyPr>
            <a:normAutofit fontScale="85000" lnSpcReduction="10000"/>
          </a:bodyPr>
          <a:lstStyle/>
          <a:p>
            <a:r>
              <a:rPr lang="en-US" dirty="0" smtClean="0">
                <a:ea typeface="ＭＳ Ｐゴシック" charset="-128"/>
              </a:rPr>
              <a:t>Good decisions require </a:t>
            </a:r>
            <a:r>
              <a:rPr lang="en-US" b="1" dirty="0" smtClean="0">
                <a:ea typeface="ＭＳ Ｐゴシック" charset="-128"/>
              </a:rPr>
              <a:t>good information </a:t>
            </a:r>
            <a:r>
              <a:rPr lang="en-US" dirty="0" smtClean="0">
                <a:ea typeface="ＭＳ Ｐゴシック" charset="-128"/>
              </a:rPr>
              <a:t>derived from raw facts/data</a:t>
            </a:r>
          </a:p>
          <a:p>
            <a:r>
              <a:rPr lang="en-US" dirty="0" smtClean="0">
                <a:ea typeface="ＭＳ Ｐゴシック" charset="-128"/>
              </a:rPr>
              <a:t>Data is managed most </a:t>
            </a:r>
            <a:r>
              <a:rPr lang="en-US" b="1" dirty="0" smtClean="0">
                <a:ea typeface="ＭＳ Ｐゴシック" charset="-128"/>
              </a:rPr>
              <a:t>efficient</a:t>
            </a:r>
            <a:r>
              <a:rPr lang="en-US" dirty="0" smtClean="0">
                <a:ea typeface="ＭＳ Ｐゴシック" charset="-128"/>
              </a:rPr>
              <a:t>ly when stored in a database </a:t>
            </a:r>
          </a:p>
          <a:p>
            <a:r>
              <a:rPr lang="en-US" dirty="0" smtClean="0">
                <a:ea typeface="ＭＳ Ｐゴシック" charset="-128"/>
              </a:rPr>
              <a:t>Databases evolved from computer file systems</a:t>
            </a:r>
          </a:p>
          <a:p>
            <a:r>
              <a:rPr lang="en-US" dirty="0" smtClean="0">
                <a:ea typeface="ＭＳ Ｐゴシック" charset="-128"/>
              </a:rPr>
              <a:t>Understanding </a:t>
            </a:r>
            <a:r>
              <a:rPr lang="en-US" b="1" dirty="0" smtClean="0">
                <a:ea typeface="ＭＳ Ｐゴシック" charset="-128"/>
              </a:rPr>
              <a:t>file system </a:t>
            </a:r>
            <a:r>
              <a:rPr lang="en-US" dirty="0" smtClean="0">
                <a:ea typeface="ＭＳ Ｐゴシック" charset="-128"/>
              </a:rPr>
              <a:t>characteristics is important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r>
              <a:rPr lang="en-US" smtClean="0">
                <a:ea typeface="ＭＳ Ｐゴシック" charset="-128"/>
              </a:rPr>
              <a:t>Lack of Design and Data-Modeling Skills</a:t>
            </a:r>
          </a:p>
        </p:txBody>
      </p:sp>
      <p:sp>
        <p:nvSpPr>
          <p:cNvPr id="31749"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31748" name="Slide Number Placeholder 4"/>
          <p:cNvSpPr>
            <a:spLocks noGrp="1"/>
          </p:cNvSpPr>
          <p:nvPr>
            <p:ph type="sldNum" sz="quarter" idx="12"/>
          </p:nvPr>
        </p:nvSpPr>
        <p:spPr>
          <a:noFill/>
        </p:spPr>
        <p:txBody>
          <a:bodyPr>
            <a:normAutofit fontScale="85000" lnSpcReduction="20000"/>
          </a:bodyPr>
          <a:lstStyle/>
          <a:p>
            <a:fld id="{E8623C04-4AB4-412A-9150-546DBB99D2DE}" type="slidenum">
              <a:rPr lang="en-US" smtClean="0">
                <a:ea typeface="ＭＳ Ｐゴシック" charset="-128"/>
              </a:rPr>
              <a:pPr/>
              <a:t>40</a:t>
            </a:fld>
            <a:endParaRPr lang="en-US" smtClean="0">
              <a:ea typeface="ＭＳ Ｐゴシック" charset="-128"/>
            </a:endParaRPr>
          </a:p>
        </p:txBody>
      </p:sp>
      <p:sp>
        <p:nvSpPr>
          <p:cNvPr id="31747" name="Rectangle 3"/>
          <p:cNvSpPr>
            <a:spLocks noGrp="1" noChangeArrowheads="1"/>
          </p:cNvSpPr>
          <p:nvPr>
            <p:ph sz="quarter" idx="1"/>
          </p:nvPr>
        </p:nvSpPr>
        <p:spPr/>
        <p:txBody>
          <a:bodyPr/>
          <a:lstStyle/>
          <a:p>
            <a:r>
              <a:rPr lang="en-US" dirty="0" smtClean="0">
                <a:ea typeface="ＭＳ Ｐゴシック" charset="-128"/>
              </a:rPr>
              <a:t>Most users </a:t>
            </a:r>
            <a:r>
              <a:rPr lang="en-US" b="1" dirty="0" smtClean="0">
                <a:ea typeface="ＭＳ Ｐゴシック" charset="-128"/>
              </a:rPr>
              <a:t>lack the skill to properly design </a:t>
            </a:r>
            <a:r>
              <a:rPr lang="en-US" dirty="0" smtClean="0">
                <a:ea typeface="ＭＳ Ｐゴシック" charset="-128"/>
              </a:rPr>
              <a:t>databases, despite multiple personal productivity tools being available</a:t>
            </a:r>
          </a:p>
          <a:p>
            <a:r>
              <a:rPr lang="en-US" dirty="0" smtClean="0">
                <a:ea typeface="ＭＳ Ｐゴシック" charset="-128"/>
              </a:rPr>
              <a:t>Data-modeling skills are vital in the data design process</a:t>
            </a:r>
          </a:p>
          <a:p>
            <a:r>
              <a:rPr lang="en-US" dirty="0" smtClean="0">
                <a:ea typeface="ＭＳ Ｐゴシック" charset="-128"/>
              </a:rPr>
              <a:t>Good data modeling facilitates communication between the designer, user, and the developer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ea typeface="ＭＳ Ｐゴシック" charset="-128"/>
              </a:rPr>
              <a:t>Database Systems</a:t>
            </a:r>
          </a:p>
        </p:txBody>
      </p:sp>
      <p:sp>
        <p:nvSpPr>
          <p:cNvPr id="32773"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32772" name="Slide Number Placeholder 4"/>
          <p:cNvSpPr>
            <a:spLocks noGrp="1"/>
          </p:cNvSpPr>
          <p:nvPr>
            <p:ph type="sldNum" sz="quarter" idx="12"/>
          </p:nvPr>
        </p:nvSpPr>
        <p:spPr>
          <a:noFill/>
        </p:spPr>
        <p:txBody>
          <a:bodyPr>
            <a:normAutofit fontScale="85000" lnSpcReduction="20000"/>
          </a:bodyPr>
          <a:lstStyle/>
          <a:p>
            <a:fld id="{2FD25F10-2F9B-41F9-B63F-8516F2EC5AC6}" type="slidenum">
              <a:rPr lang="en-US" smtClean="0">
                <a:ea typeface="ＭＳ Ｐゴシック" charset="-128"/>
              </a:rPr>
              <a:pPr/>
              <a:t>41</a:t>
            </a:fld>
            <a:endParaRPr lang="en-US" smtClean="0">
              <a:ea typeface="ＭＳ Ｐゴシック" charset="-128"/>
            </a:endParaRPr>
          </a:p>
        </p:txBody>
      </p:sp>
      <p:sp>
        <p:nvSpPr>
          <p:cNvPr id="32771" name="Rectangle 3"/>
          <p:cNvSpPr>
            <a:spLocks noGrp="1" noChangeArrowheads="1"/>
          </p:cNvSpPr>
          <p:nvPr>
            <p:ph sz="quarter" idx="1"/>
          </p:nvPr>
        </p:nvSpPr>
        <p:spPr/>
        <p:txBody>
          <a:bodyPr/>
          <a:lstStyle/>
          <a:p>
            <a:r>
              <a:rPr lang="en-US" dirty="0" smtClean="0">
                <a:ea typeface="ＭＳ Ｐゴシック" charset="-128"/>
              </a:rPr>
              <a:t>Database system consists of logically related data stored in a single logical data repository</a:t>
            </a:r>
          </a:p>
          <a:p>
            <a:pPr lvl="1"/>
            <a:r>
              <a:rPr lang="en-US" dirty="0" smtClean="0"/>
              <a:t>May be physically distributed among multiple storage facilities</a:t>
            </a:r>
          </a:p>
          <a:p>
            <a:pPr lvl="1"/>
            <a:r>
              <a:rPr lang="en-US" dirty="0" smtClean="0"/>
              <a:t>DBMS eliminates most of file system’s problems</a:t>
            </a:r>
          </a:p>
          <a:p>
            <a:pPr lvl="1"/>
            <a:r>
              <a:rPr lang="en-US" dirty="0" smtClean="0"/>
              <a:t>Current generation stores data structures, relationships between structures, and access paths</a:t>
            </a:r>
          </a:p>
          <a:p>
            <a:pPr lvl="2"/>
            <a:r>
              <a:rPr lang="en-US" dirty="0" smtClean="0"/>
              <a:t>Also defines, stores, and manages all access paths and components</a:t>
            </a:r>
          </a:p>
          <a:p>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Footer Placeholder 1"/>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33794" name="Slide Number Placeholder 2"/>
          <p:cNvSpPr>
            <a:spLocks noGrp="1"/>
          </p:cNvSpPr>
          <p:nvPr>
            <p:ph type="sldNum" sz="quarter" idx="12"/>
          </p:nvPr>
        </p:nvSpPr>
        <p:spPr>
          <a:noFill/>
        </p:spPr>
        <p:txBody>
          <a:bodyPr/>
          <a:lstStyle/>
          <a:p>
            <a:fld id="{492122F8-7BFE-40CB-8229-D9B6E8F85C01}" type="slidenum">
              <a:rPr lang="en-US" smtClean="0">
                <a:ea typeface="ＭＳ Ｐゴシック" charset="-128"/>
              </a:rPr>
              <a:pPr/>
              <a:t>42</a:t>
            </a:fld>
            <a:endParaRPr lang="en-US" smtClean="0">
              <a:ea typeface="ＭＳ Ｐゴシック" charset="-128"/>
            </a:endParaRPr>
          </a:p>
        </p:txBody>
      </p:sp>
      <p:pic>
        <p:nvPicPr>
          <p:cNvPr id="33796" name="Picture 6" descr="C:\Documents and Settings\Paul Nagin\My Documents\CHIMBORAZO 09-13-2009\Books\694 Rob DB Systems 9e - Nancy -Marc Cartright\Figures\C7046_01\C7046_01\Fig01-06.bmp"/>
          <p:cNvPicPr>
            <a:picLocks noChangeAspect="1" noChangeArrowheads="1"/>
          </p:cNvPicPr>
          <p:nvPr/>
        </p:nvPicPr>
        <p:blipFill>
          <a:blip r:embed="rId2" cstate="print"/>
          <a:srcRect/>
          <a:stretch>
            <a:fillRect/>
          </a:stretch>
        </p:blipFill>
        <p:spPr bwMode="auto">
          <a:xfrm>
            <a:off x="838200" y="533400"/>
            <a:ext cx="7162800" cy="5354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ea typeface="ＭＳ Ｐゴシック" charset="-128"/>
              </a:rPr>
              <a:t>The Database System Environment</a:t>
            </a:r>
          </a:p>
        </p:txBody>
      </p:sp>
      <p:sp>
        <p:nvSpPr>
          <p:cNvPr id="34821"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34820" name="Slide Number Placeholder 4"/>
          <p:cNvSpPr>
            <a:spLocks noGrp="1"/>
          </p:cNvSpPr>
          <p:nvPr>
            <p:ph type="sldNum" sz="quarter" idx="12"/>
          </p:nvPr>
        </p:nvSpPr>
        <p:spPr>
          <a:noFill/>
        </p:spPr>
        <p:txBody>
          <a:bodyPr>
            <a:normAutofit fontScale="85000" lnSpcReduction="20000"/>
          </a:bodyPr>
          <a:lstStyle/>
          <a:p>
            <a:fld id="{0FEEB75D-679C-4AB9-92C1-45A4E41A863E}" type="slidenum">
              <a:rPr lang="en-US" smtClean="0">
                <a:ea typeface="ＭＳ Ｐゴシック" charset="-128"/>
              </a:rPr>
              <a:pPr/>
              <a:t>43</a:t>
            </a:fld>
            <a:endParaRPr lang="en-US" smtClean="0">
              <a:ea typeface="ＭＳ Ｐゴシック" charset="-128"/>
            </a:endParaRPr>
          </a:p>
        </p:txBody>
      </p:sp>
      <p:sp>
        <p:nvSpPr>
          <p:cNvPr id="34819" name="Rectangle 3"/>
          <p:cNvSpPr>
            <a:spLocks noGrp="1" noChangeArrowheads="1"/>
          </p:cNvSpPr>
          <p:nvPr>
            <p:ph sz="quarter" idx="1"/>
          </p:nvPr>
        </p:nvSpPr>
        <p:spPr/>
        <p:txBody>
          <a:bodyPr/>
          <a:lstStyle/>
          <a:p>
            <a:r>
              <a:rPr lang="en-US" b="1" dirty="0" smtClean="0">
                <a:ea typeface="ＭＳ Ｐゴシック" charset="-128"/>
              </a:rPr>
              <a:t>Database system</a:t>
            </a:r>
            <a:r>
              <a:rPr lang="en-US" dirty="0" smtClean="0">
                <a:ea typeface="ＭＳ Ｐゴシック" charset="-128"/>
              </a:rPr>
              <a:t>: an organization of components that defines and regulates the collection, storage, management, use of data</a:t>
            </a:r>
          </a:p>
        </p:txBody>
      </p:sp>
      <p:grpSp>
        <p:nvGrpSpPr>
          <p:cNvPr id="6" name="Group 4"/>
          <p:cNvGrpSpPr>
            <a:grpSpLocks/>
          </p:cNvGrpSpPr>
          <p:nvPr/>
        </p:nvGrpSpPr>
        <p:grpSpPr bwMode="auto">
          <a:xfrm>
            <a:off x="914400" y="3215629"/>
            <a:ext cx="7162800" cy="1737371"/>
            <a:chOff x="480" y="2736"/>
            <a:chExt cx="4992" cy="1255"/>
          </a:xfrm>
        </p:grpSpPr>
        <p:sp>
          <p:nvSpPr>
            <p:cNvPr id="7" name="Rectangle 5"/>
            <p:cNvSpPr>
              <a:spLocks noChangeArrowheads="1"/>
            </p:cNvSpPr>
            <p:nvPr/>
          </p:nvSpPr>
          <p:spPr bwMode="auto">
            <a:xfrm>
              <a:off x="528" y="2928"/>
              <a:ext cx="1008" cy="336"/>
            </a:xfrm>
            <a:prstGeom prst="rect">
              <a:avLst/>
            </a:prstGeom>
            <a:solidFill>
              <a:schemeClr val="bg1"/>
            </a:solidFill>
            <a:ln w="28575">
              <a:solidFill>
                <a:srgbClr val="FF6600"/>
              </a:solidFill>
              <a:miter lim="800000"/>
              <a:headEnd/>
              <a:tailEnd/>
            </a:ln>
            <a:effectLst/>
          </p:spPr>
          <p:txBody>
            <a:bodyPr wrap="none" anchor="ctr"/>
            <a:lstStyle/>
            <a:p>
              <a:pPr algn="ctr">
                <a:spcBef>
                  <a:spcPct val="0"/>
                </a:spcBef>
                <a:buClrTx/>
                <a:buFontTx/>
                <a:buNone/>
              </a:pPr>
              <a:r>
                <a:rPr lang="en-US" sz="1400" b="1" dirty="0">
                  <a:solidFill>
                    <a:schemeClr val="tx2"/>
                  </a:solidFill>
                  <a:latin typeface="Arial" charset="0"/>
                </a:rPr>
                <a:t>hardware</a:t>
              </a:r>
            </a:p>
          </p:txBody>
        </p:sp>
        <p:sp>
          <p:nvSpPr>
            <p:cNvPr id="8" name="Rectangle 6"/>
            <p:cNvSpPr>
              <a:spLocks noChangeArrowheads="1"/>
            </p:cNvSpPr>
            <p:nvPr/>
          </p:nvSpPr>
          <p:spPr bwMode="auto">
            <a:xfrm>
              <a:off x="1536" y="2928"/>
              <a:ext cx="1008" cy="336"/>
            </a:xfrm>
            <a:prstGeom prst="rect">
              <a:avLst/>
            </a:prstGeom>
            <a:solidFill>
              <a:schemeClr val="bg1"/>
            </a:solidFill>
            <a:ln w="28575">
              <a:solidFill>
                <a:srgbClr val="FF6600"/>
              </a:solidFill>
              <a:miter lim="800000"/>
              <a:headEnd/>
              <a:tailEnd/>
            </a:ln>
            <a:effectLst/>
          </p:spPr>
          <p:txBody>
            <a:bodyPr wrap="none" anchor="ctr"/>
            <a:lstStyle/>
            <a:p>
              <a:pPr algn="ctr">
                <a:spcBef>
                  <a:spcPct val="0"/>
                </a:spcBef>
                <a:buClrTx/>
                <a:buFontTx/>
                <a:buNone/>
              </a:pPr>
              <a:r>
                <a:rPr lang="en-US" sz="1400" b="1" dirty="0">
                  <a:solidFill>
                    <a:schemeClr val="tx2"/>
                  </a:solidFill>
                  <a:latin typeface="Arial" charset="0"/>
                </a:rPr>
                <a:t>software</a:t>
              </a:r>
            </a:p>
          </p:txBody>
        </p:sp>
        <p:sp>
          <p:nvSpPr>
            <p:cNvPr id="9" name="Rectangle 7"/>
            <p:cNvSpPr>
              <a:spLocks noChangeArrowheads="1"/>
            </p:cNvSpPr>
            <p:nvPr/>
          </p:nvSpPr>
          <p:spPr bwMode="auto">
            <a:xfrm>
              <a:off x="3408" y="2928"/>
              <a:ext cx="1008" cy="336"/>
            </a:xfrm>
            <a:prstGeom prst="rect">
              <a:avLst/>
            </a:prstGeom>
            <a:solidFill>
              <a:schemeClr val="bg1"/>
            </a:solidFill>
            <a:ln w="28575">
              <a:solidFill>
                <a:srgbClr val="FF6600"/>
              </a:solidFill>
              <a:miter lim="800000"/>
              <a:headEnd/>
              <a:tailEnd/>
            </a:ln>
            <a:effectLst/>
          </p:spPr>
          <p:txBody>
            <a:bodyPr wrap="none" anchor="ctr"/>
            <a:lstStyle/>
            <a:p>
              <a:pPr algn="ctr">
                <a:spcBef>
                  <a:spcPct val="0"/>
                </a:spcBef>
                <a:buClrTx/>
                <a:buFontTx/>
                <a:buNone/>
              </a:pPr>
              <a:r>
                <a:rPr lang="en-US" sz="1400" b="1" dirty="0">
                  <a:solidFill>
                    <a:schemeClr val="tx2"/>
                  </a:solidFill>
                  <a:latin typeface="Arial" charset="0"/>
                </a:rPr>
                <a:t>procedure</a:t>
              </a:r>
            </a:p>
          </p:txBody>
        </p:sp>
        <p:sp>
          <p:nvSpPr>
            <p:cNvPr id="10" name="Rectangle 8"/>
            <p:cNvSpPr>
              <a:spLocks noChangeArrowheads="1"/>
            </p:cNvSpPr>
            <p:nvPr/>
          </p:nvSpPr>
          <p:spPr bwMode="auto">
            <a:xfrm>
              <a:off x="4416" y="2928"/>
              <a:ext cx="1008" cy="336"/>
            </a:xfrm>
            <a:prstGeom prst="rect">
              <a:avLst/>
            </a:prstGeom>
            <a:solidFill>
              <a:schemeClr val="bg1"/>
            </a:solidFill>
            <a:ln w="28575">
              <a:solidFill>
                <a:srgbClr val="FF6600"/>
              </a:solidFill>
              <a:miter lim="800000"/>
              <a:headEnd/>
              <a:tailEnd/>
            </a:ln>
            <a:effectLst/>
          </p:spPr>
          <p:txBody>
            <a:bodyPr wrap="none" anchor="ctr"/>
            <a:lstStyle/>
            <a:p>
              <a:pPr algn="ctr">
                <a:spcBef>
                  <a:spcPct val="0"/>
                </a:spcBef>
                <a:buClrTx/>
                <a:buFontTx/>
                <a:buNone/>
              </a:pPr>
              <a:r>
                <a:rPr lang="en-US" sz="1400" b="1" dirty="0">
                  <a:solidFill>
                    <a:schemeClr val="tx2"/>
                  </a:solidFill>
                  <a:latin typeface="Arial" charset="0"/>
                </a:rPr>
                <a:t>people</a:t>
              </a:r>
            </a:p>
          </p:txBody>
        </p:sp>
        <p:grpSp>
          <p:nvGrpSpPr>
            <p:cNvPr id="11" name="Group 9"/>
            <p:cNvGrpSpPr>
              <a:grpSpLocks/>
            </p:cNvGrpSpPr>
            <p:nvPr/>
          </p:nvGrpSpPr>
          <p:grpSpPr bwMode="auto">
            <a:xfrm>
              <a:off x="2496" y="2736"/>
              <a:ext cx="960" cy="528"/>
              <a:chOff x="2304" y="2736"/>
              <a:chExt cx="960" cy="528"/>
            </a:xfrm>
          </p:grpSpPr>
          <p:sp>
            <p:nvSpPr>
              <p:cNvPr id="19" name="Arc 10"/>
              <p:cNvSpPr>
                <a:spLocks/>
              </p:cNvSpPr>
              <p:nvPr/>
            </p:nvSpPr>
            <p:spPr bwMode="auto">
              <a:xfrm>
                <a:off x="2736" y="2736"/>
                <a:ext cx="528" cy="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0000"/>
                </a:solidFill>
                <a:round/>
                <a:headEnd/>
                <a:tailEnd/>
              </a:ln>
              <a:effectLst/>
            </p:spPr>
            <p:txBody>
              <a:bodyPr wrap="none" anchor="ctr"/>
              <a:lstStyle/>
              <a:p>
                <a:endParaRPr lang="en-US" sz="1400" dirty="0"/>
              </a:p>
            </p:txBody>
          </p:sp>
          <p:sp>
            <p:nvSpPr>
              <p:cNvPr id="20" name="Arc 11"/>
              <p:cNvSpPr>
                <a:spLocks/>
              </p:cNvSpPr>
              <p:nvPr/>
            </p:nvSpPr>
            <p:spPr bwMode="auto">
              <a:xfrm flipH="1">
                <a:off x="2304" y="2736"/>
                <a:ext cx="432" cy="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0000"/>
                </a:solidFill>
                <a:round/>
                <a:headEnd/>
                <a:tailEnd/>
              </a:ln>
              <a:effectLst/>
            </p:spPr>
            <p:txBody>
              <a:bodyPr wrap="none" anchor="ctr"/>
              <a:lstStyle/>
              <a:p>
                <a:endParaRPr lang="en-US" sz="1400" dirty="0"/>
              </a:p>
            </p:txBody>
          </p:sp>
          <p:sp>
            <p:nvSpPr>
              <p:cNvPr id="21" name="Line 12"/>
              <p:cNvSpPr>
                <a:spLocks noChangeShapeType="1"/>
              </p:cNvSpPr>
              <p:nvPr/>
            </p:nvSpPr>
            <p:spPr bwMode="auto">
              <a:xfrm>
                <a:off x="2360" y="3264"/>
                <a:ext cx="192" cy="0"/>
              </a:xfrm>
              <a:prstGeom prst="line">
                <a:avLst/>
              </a:prstGeom>
              <a:noFill/>
              <a:ln w="9525">
                <a:solidFill>
                  <a:srgbClr val="FF0000"/>
                </a:solidFill>
                <a:round/>
                <a:headEnd/>
                <a:tailEnd/>
              </a:ln>
              <a:effectLst/>
            </p:spPr>
            <p:txBody>
              <a:bodyPr/>
              <a:lstStyle/>
              <a:p>
                <a:endParaRPr lang="en-US" sz="1400" dirty="0"/>
              </a:p>
            </p:txBody>
          </p:sp>
          <p:sp>
            <p:nvSpPr>
              <p:cNvPr id="22" name="Line 13"/>
              <p:cNvSpPr>
                <a:spLocks noChangeShapeType="1"/>
              </p:cNvSpPr>
              <p:nvPr/>
            </p:nvSpPr>
            <p:spPr bwMode="auto">
              <a:xfrm>
                <a:off x="3024" y="3264"/>
                <a:ext cx="192" cy="0"/>
              </a:xfrm>
              <a:prstGeom prst="line">
                <a:avLst/>
              </a:prstGeom>
              <a:noFill/>
              <a:ln w="9525">
                <a:solidFill>
                  <a:srgbClr val="FF0000"/>
                </a:solidFill>
                <a:round/>
                <a:headEnd/>
                <a:tailEnd/>
              </a:ln>
              <a:effectLst/>
            </p:spPr>
            <p:txBody>
              <a:bodyPr/>
              <a:lstStyle/>
              <a:p>
                <a:endParaRPr lang="en-US" sz="1400" dirty="0"/>
              </a:p>
            </p:txBody>
          </p:sp>
          <p:sp>
            <p:nvSpPr>
              <p:cNvPr id="23" name="Arc 14"/>
              <p:cNvSpPr>
                <a:spLocks/>
              </p:cNvSpPr>
              <p:nvPr/>
            </p:nvSpPr>
            <p:spPr bwMode="auto">
              <a:xfrm>
                <a:off x="2784" y="3072"/>
                <a:ext cx="240" cy="19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0000"/>
                </a:solidFill>
                <a:round/>
                <a:headEnd/>
                <a:tailEnd/>
              </a:ln>
              <a:effectLst/>
            </p:spPr>
            <p:txBody>
              <a:bodyPr wrap="none" anchor="ctr"/>
              <a:lstStyle/>
              <a:p>
                <a:endParaRPr lang="en-US" sz="1400" dirty="0"/>
              </a:p>
            </p:txBody>
          </p:sp>
          <p:sp>
            <p:nvSpPr>
              <p:cNvPr id="24" name="Arc 15"/>
              <p:cNvSpPr>
                <a:spLocks/>
              </p:cNvSpPr>
              <p:nvPr/>
            </p:nvSpPr>
            <p:spPr bwMode="auto">
              <a:xfrm flipH="1">
                <a:off x="2544" y="3072"/>
                <a:ext cx="240" cy="19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0000"/>
                </a:solidFill>
                <a:round/>
                <a:headEnd/>
                <a:tailEnd/>
              </a:ln>
              <a:effectLst/>
            </p:spPr>
            <p:txBody>
              <a:bodyPr wrap="none" anchor="ctr"/>
              <a:lstStyle/>
              <a:p>
                <a:endParaRPr lang="en-US" sz="1400" dirty="0"/>
              </a:p>
            </p:txBody>
          </p:sp>
        </p:grpSp>
        <p:sp>
          <p:nvSpPr>
            <p:cNvPr id="12" name="Text Box 16"/>
            <p:cNvSpPr txBox="1">
              <a:spLocks noChangeArrowheads="1"/>
            </p:cNvSpPr>
            <p:nvPr/>
          </p:nvSpPr>
          <p:spPr bwMode="auto">
            <a:xfrm>
              <a:off x="2736" y="2832"/>
              <a:ext cx="385" cy="222"/>
            </a:xfrm>
            <a:prstGeom prst="rect">
              <a:avLst/>
            </a:prstGeom>
            <a:noFill/>
            <a:ln w="9525">
              <a:noFill/>
              <a:miter lim="800000"/>
              <a:headEnd/>
              <a:tailEnd/>
            </a:ln>
            <a:effectLst/>
          </p:spPr>
          <p:txBody>
            <a:bodyPr wrap="none">
              <a:spAutoFit/>
            </a:bodyPr>
            <a:lstStyle/>
            <a:p>
              <a:pPr>
                <a:spcBef>
                  <a:spcPct val="0"/>
                </a:spcBef>
                <a:buClrTx/>
                <a:buFontTx/>
                <a:buNone/>
              </a:pPr>
              <a:r>
                <a:rPr lang="en-US" sz="1400" b="1" dirty="0">
                  <a:solidFill>
                    <a:schemeClr val="tx2"/>
                  </a:solidFill>
                  <a:latin typeface="Arial" charset="0"/>
                </a:rPr>
                <a:t>data</a:t>
              </a:r>
            </a:p>
          </p:txBody>
        </p:sp>
        <p:sp>
          <p:nvSpPr>
            <p:cNvPr id="13" name="AutoShape 17"/>
            <p:cNvSpPr>
              <a:spLocks/>
            </p:cNvSpPr>
            <p:nvPr/>
          </p:nvSpPr>
          <p:spPr bwMode="auto">
            <a:xfrm rot="5400000">
              <a:off x="1368" y="2664"/>
              <a:ext cx="240" cy="2016"/>
            </a:xfrm>
            <a:prstGeom prst="rightBrace">
              <a:avLst>
                <a:gd name="adj1" fmla="val 70000"/>
                <a:gd name="adj2" fmla="val 50000"/>
              </a:avLst>
            </a:prstGeom>
            <a:noFill/>
            <a:ln w="9525">
              <a:solidFill>
                <a:schemeClr val="tx2"/>
              </a:solidFill>
              <a:round/>
              <a:headEnd/>
              <a:tailEnd/>
            </a:ln>
            <a:effectLst/>
          </p:spPr>
          <p:txBody>
            <a:bodyPr wrap="none" anchor="ctr"/>
            <a:lstStyle/>
            <a:p>
              <a:endParaRPr lang="en-US" sz="1400" dirty="0"/>
            </a:p>
          </p:txBody>
        </p:sp>
        <p:sp>
          <p:nvSpPr>
            <p:cNvPr id="14" name="AutoShape 18"/>
            <p:cNvSpPr>
              <a:spLocks/>
            </p:cNvSpPr>
            <p:nvPr/>
          </p:nvSpPr>
          <p:spPr bwMode="auto">
            <a:xfrm rot="5400000">
              <a:off x="4344" y="2664"/>
              <a:ext cx="240" cy="2016"/>
            </a:xfrm>
            <a:prstGeom prst="rightBrace">
              <a:avLst>
                <a:gd name="adj1" fmla="val 70000"/>
                <a:gd name="adj2" fmla="val 50000"/>
              </a:avLst>
            </a:prstGeom>
            <a:noFill/>
            <a:ln w="9525">
              <a:solidFill>
                <a:schemeClr val="tx2"/>
              </a:solidFill>
              <a:round/>
              <a:headEnd/>
              <a:tailEnd/>
            </a:ln>
            <a:effectLst/>
          </p:spPr>
          <p:txBody>
            <a:bodyPr wrap="none" anchor="ctr"/>
            <a:lstStyle/>
            <a:p>
              <a:endParaRPr lang="en-US" sz="1400" dirty="0"/>
            </a:p>
          </p:txBody>
        </p:sp>
        <p:sp>
          <p:nvSpPr>
            <p:cNvPr id="15" name="AutoShape 19"/>
            <p:cNvSpPr>
              <a:spLocks/>
            </p:cNvSpPr>
            <p:nvPr/>
          </p:nvSpPr>
          <p:spPr bwMode="auto">
            <a:xfrm rot="5400000">
              <a:off x="2856" y="3000"/>
              <a:ext cx="240" cy="864"/>
            </a:xfrm>
            <a:prstGeom prst="rightBrace">
              <a:avLst>
                <a:gd name="adj1" fmla="val 30000"/>
                <a:gd name="adj2" fmla="val 50000"/>
              </a:avLst>
            </a:prstGeom>
            <a:noFill/>
            <a:ln w="9525">
              <a:solidFill>
                <a:schemeClr val="tx2"/>
              </a:solidFill>
              <a:round/>
              <a:headEnd/>
              <a:tailEnd/>
            </a:ln>
            <a:effectLst/>
          </p:spPr>
          <p:txBody>
            <a:bodyPr wrap="none" anchor="ctr"/>
            <a:lstStyle/>
            <a:p>
              <a:endParaRPr lang="en-US" sz="1400" dirty="0"/>
            </a:p>
          </p:txBody>
        </p:sp>
        <p:sp>
          <p:nvSpPr>
            <p:cNvPr id="16" name="Text Box 20"/>
            <p:cNvSpPr txBox="1">
              <a:spLocks noChangeArrowheads="1"/>
            </p:cNvSpPr>
            <p:nvPr/>
          </p:nvSpPr>
          <p:spPr bwMode="auto">
            <a:xfrm>
              <a:off x="688" y="3769"/>
              <a:ext cx="1410" cy="222"/>
            </a:xfrm>
            <a:prstGeom prst="rect">
              <a:avLst/>
            </a:prstGeom>
            <a:noFill/>
            <a:ln w="9525">
              <a:noFill/>
              <a:miter lim="800000"/>
              <a:headEnd/>
              <a:tailEnd/>
            </a:ln>
            <a:effectLst/>
          </p:spPr>
          <p:txBody>
            <a:bodyPr wrap="none">
              <a:spAutoFit/>
            </a:bodyPr>
            <a:lstStyle/>
            <a:p>
              <a:pPr>
                <a:spcBef>
                  <a:spcPct val="0"/>
                </a:spcBef>
                <a:buClrTx/>
                <a:buFontTx/>
                <a:buNone/>
              </a:pPr>
              <a:r>
                <a:rPr lang="en-US" sz="1400" b="1" dirty="0">
                  <a:solidFill>
                    <a:srgbClr val="FF0000"/>
                  </a:solidFill>
                  <a:latin typeface="Arial" charset="0"/>
                </a:rPr>
                <a:t>machine components</a:t>
              </a:r>
            </a:p>
          </p:txBody>
        </p:sp>
        <p:sp>
          <p:nvSpPr>
            <p:cNvPr id="17" name="Text Box 21"/>
            <p:cNvSpPr txBox="1">
              <a:spLocks noChangeArrowheads="1"/>
            </p:cNvSpPr>
            <p:nvPr/>
          </p:nvSpPr>
          <p:spPr bwMode="auto">
            <a:xfrm>
              <a:off x="3684" y="3768"/>
              <a:ext cx="1313" cy="222"/>
            </a:xfrm>
            <a:prstGeom prst="rect">
              <a:avLst/>
            </a:prstGeom>
            <a:noFill/>
            <a:ln w="9525">
              <a:noFill/>
              <a:miter lim="800000"/>
              <a:headEnd/>
              <a:tailEnd/>
            </a:ln>
            <a:effectLst/>
          </p:spPr>
          <p:txBody>
            <a:bodyPr wrap="none">
              <a:spAutoFit/>
            </a:bodyPr>
            <a:lstStyle/>
            <a:p>
              <a:pPr>
                <a:spcBef>
                  <a:spcPct val="0"/>
                </a:spcBef>
                <a:buClrTx/>
                <a:buFontTx/>
                <a:buNone/>
              </a:pPr>
              <a:r>
                <a:rPr lang="en-US" sz="1400" b="1" dirty="0">
                  <a:solidFill>
                    <a:srgbClr val="FF0000"/>
                  </a:solidFill>
                  <a:latin typeface="Arial" charset="0"/>
                </a:rPr>
                <a:t>human components</a:t>
              </a:r>
            </a:p>
          </p:txBody>
        </p:sp>
        <p:sp>
          <p:nvSpPr>
            <p:cNvPr id="18" name="Text Box 22"/>
            <p:cNvSpPr txBox="1">
              <a:spLocks noChangeArrowheads="1"/>
            </p:cNvSpPr>
            <p:nvPr/>
          </p:nvSpPr>
          <p:spPr bwMode="auto">
            <a:xfrm>
              <a:off x="2688" y="3552"/>
              <a:ext cx="556" cy="231"/>
            </a:xfrm>
            <a:prstGeom prst="rect">
              <a:avLst/>
            </a:prstGeom>
            <a:noFill/>
            <a:ln w="9525">
              <a:noFill/>
              <a:miter lim="800000"/>
              <a:headEnd/>
              <a:tailEnd/>
            </a:ln>
            <a:effectLst/>
          </p:spPr>
          <p:txBody>
            <a:bodyPr>
              <a:spAutoFit/>
            </a:bodyPr>
            <a:lstStyle/>
            <a:p>
              <a:pPr>
                <a:spcBef>
                  <a:spcPct val="0"/>
                </a:spcBef>
                <a:buClrTx/>
                <a:buFontTx/>
                <a:buNone/>
              </a:pPr>
              <a:r>
                <a:rPr lang="en-US" sz="1400" b="1" dirty="0">
                  <a:solidFill>
                    <a:srgbClr val="FF0000"/>
                  </a:solidFill>
                  <a:latin typeface="Arial" charset="0"/>
                </a:rPr>
                <a:t>bridge</a:t>
              </a: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Footer Placeholder 1"/>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35842" name="Slide Number Placeholder 2"/>
          <p:cNvSpPr>
            <a:spLocks noGrp="1"/>
          </p:cNvSpPr>
          <p:nvPr>
            <p:ph type="sldNum" sz="quarter" idx="12"/>
          </p:nvPr>
        </p:nvSpPr>
        <p:spPr>
          <a:noFill/>
        </p:spPr>
        <p:txBody>
          <a:bodyPr/>
          <a:lstStyle/>
          <a:p>
            <a:fld id="{4C6F2C0C-2C4D-49B0-993F-1202BB935DF2}" type="slidenum">
              <a:rPr lang="en-US" smtClean="0">
                <a:ea typeface="ＭＳ Ｐゴシック" charset="-128"/>
              </a:rPr>
              <a:pPr/>
              <a:t>44</a:t>
            </a:fld>
            <a:endParaRPr lang="en-US" smtClean="0">
              <a:ea typeface="ＭＳ Ｐゴシック" charset="-128"/>
            </a:endParaRPr>
          </a:p>
        </p:txBody>
      </p:sp>
      <p:pic>
        <p:nvPicPr>
          <p:cNvPr id="35844" name="Picture 6" descr="C:\Documents and Settings\Paul Nagin\My Documents\CHIMBORAZO 09-13-2009\Books\694 Rob DB Systems 9e - Nancy -Marc Cartright\Figures\C7046_01\C7046_01\Fig01-07.bmp"/>
          <p:cNvPicPr>
            <a:picLocks noChangeAspect="1" noChangeArrowheads="1"/>
          </p:cNvPicPr>
          <p:nvPr/>
        </p:nvPicPr>
        <p:blipFill>
          <a:blip r:embed="rId2" cstate="print"/>
          <a:srcRect/>
          <a:stretch>
            <a:fillRect/>
          </a:stretch>
        </p:blipFill>
        <p:spPr bwMode="auto">
          <a:xfrm>
            <a:off x="685800" y="762000"/>
            <a:ext cx="7631113" cy="4579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n-US" smtClean="0">
                <a:ea typeface="ＭＳ Ｐゴシック" charset="-128"/>
              </a:rPr>
              <a:t>The Database System Environment (cont'd.)</a:t>
            </a:r>
          </a:p>
        </p:txBody>
      </p:sp>
      <p:sp>
        <p:nvSpPr>
          <p:cNvPr id="36869"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36868" name="Slide Number Placeholder 4"/>
          <p:cNvSpPr>
            <a:spLocks noGrp="1"/>
          </p:cNvSpPr>
          <p:nvPr>
            <p:ph type="sldNum" sz="quarter" idx="12"/>
          </p:nvPr>
        </p:nvSpPr>
        <p:spPr>
          <a:noFill/>
        </p:spPr>
        <p:txBody>
          <a:bodyPr>
            <a:normAutofit fontScale="85000" lnSpcReduction="20000"/>
          </a:bodyPr>
          <a:lstStyle/>
          <a:p>
            <a:fld id="{2F1A5139-49DE-4393-900E-639CAAA85A50}" type="slidenum">
              <a:rPr lang="en-US" smtClean="0">
                <a:ea typeface="ＭＳ Ｐゴシック" charset="-128"/>
              </a:rPr>
              <a:pPr/>
              <a:t>45</a:t>
            </a:fld>
            <a:endParaRPr lang="en-US" smtClean="0">
              <a:ea typeface="ＭＳ Ｐゴシック" charset="-128"/>
            </a:endParaRPr>
          </a:p>
        </p:txBody>
      </p:sp>
      <p:sp>
        <p:nvSpPr>
          <p:cNvPr id="36867" name="Rectangle 3"/>
          <p:cNvSpPr>
            <a:spLocks noGrp="1" noChangeArrowheads="1"/>
          </p:cNvSpPr>
          <p:nvPr>
            <p:ph sz="quarter" idx="1"/>
          </p:nvPr>
        </p:nvSpPr>
        <p:spPr/>
        <p:txBody>
          <a:bodyPr/>
          <a:lstStyle/>
          <a:p>
            <a:r>
              <a:rPr lang="en-US" b="1" dirty="0" smtClean="0">
                <a:ea typeface="ＭＳ Ｐゴシック" charset="-128"/>
              </a:rPr>
              <a:t>Hardware</a:t>
            </a:r>
            <a:r>
              <a:rPr lang="en-US" dirty="0" smtClean="0">
                <a:ea typeface="ＭＳ Ｐゴシック" charset="-128"/>
              </a:rPr>
              <a:t>: all the system’s physical devices</a:t>
            </a:r>
          </a:p>
          <a:p>
            <a:pPr lvl="1"/>
            <a:r>
              <a:rPr lang="en-US" dirty="0" smtClean="0">
                <a:ea typeface="ＭＳ Ｐゴシック" charset="-128"/>
              </a:rPr>
              <a:t>PC, Workstation, Server, Mainframe, Supercomputer</a:t>
            </a:r>
          </a:p>
          <a:p>
            <a:r>
              <a:rPr lang="en-US" b="1" dirty="0" smtClean="0">
                <a:ea typeface="ＭＳ Ｐゴシック" charset="-128"/>
              </a:rPr>
              <a:t>Software</a:t>
            </a:r>
            <a:r>
              <a:rPr lang="en-US" dirty="0" smtClean="0">
                <a:ea typeface="ＭＳ Ｐゴシック" charset="-128"/>
              </a:rPr>
              <a:t>: three types of software required:</a:t>
            </a:r>
          </a:p>
          <a:p>
            <a:pPr lvl="1"/>
            <a:r>
              <a:rPr lang="en-US" dirty="0" smtClean="0"/>
              <a:t>Operating system software</a:t>
            </a:r>
          </a:p>
          <a:p>
            <a:pPr lvl="1"/>
            <a:r>
              <a:rPr lang="en-US" dirty="0" smtClean="0"/>
              <a:t>DBMS software: IBM DB2, Oracle, MySQL, </a:t>
            </a:r>
            <a:r>
              <a:rPr lang="en-US" dirty="0" err="1" smtClean="0"/>
              <a:t>etc</a:t>
            </a:r>
            <a:endParaRPr lang="en-US" dirty="0" smtClean="0"/>
          </a:p>
          <a:p>
            <a:pPr lvl="1"/>
            <a:r>
              <a:rPr lang="en-US" dirty="0" smtClean="0"/>
              <a:t>Application programs and utility software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n-US" smtClean="0">
                <a:ea typeface="ＭＳ Ｐゴシック" charset="-128"/>
              </a:rPr>
              <a:t>The Database System Environment (cont'd.)</a:t>
            </a:r>
          </a:p>
        </p:txBody>
      </p:sp>
      <p:sp>
        <p:nvSpPr>
          <p:cNvPr id="37893"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37892" name="Slide Number Placeholder 4"/>
          <p:cNvSpPr>
            <a:spLocks noGrp="1"/>
          </p:cNvSpPr>
          <p:nvPr>
            <p:ph type="sldNum" sz="quarter" idx="12"/>
          </p:nvPr>
        </p:nvSpPr>
        <p:spPr>
          <a:noFill/>
        </p:spPr>
        <p:txBody>
          <a:bodyPr>
            <a:normAutofit fontScale="85000" lnSpcReduction="20000"/>
          </a:bodyPr>
          <a:lstStyle/>
          <a:p>
            <a:fld id="{91033CAC-0C04-4C69-821C-E6AFE059745C}" type="slidenum">
              <a:rPr lang="en-US" smtClean="0">
                <a:ea typeface="ＭＳ Ｐゴシック" charset="-128"/>
              </a:rPr>
              <a:pPr/>
              <a:t>46</a:t>
            </a:fld>
            <a:endParaRPr lang="en-US" smtClean="0">
              <a:ea typeface="ＭＳ Ｐゴシック" charset="-128"/>
            </a:endParaRPr>
          </a:p>
        </p:txBody>
      </p:sp>
      <p:sp>
        <p:nvSpPr>
          <p:cNvPr id="37891" name="Rectangle 3"/>
          <p:cNvSpPr>
            <a:spLocks noGrp="1" noChangeArrowheads="1"/>
          </p:cNvSpPr>
          <p:nvPr>
            <p:ph sz="quarter" idx="1"/>
          </p:nvPr>
        </p:nvSpPr>
        <p:spPr/>
        <p:txBody>
          <a:bodyPr/>
          <a:lstStyle/>
          <a:p>
            <a:r>
              <a:rPr lang="en-US" b="1" dirty="0">
                <a:ea typeface="ＭＳ Ｐゴシック" charset="-128"/>
              </a:rPr>
              <a:t>Data</a:t>
            </a:r>
            <a:r>
              <a:rPr lang="en-US" dirty="0">
                <a:ea typeface="ＭＳ Ｐゴシック" charset="-128"/>
              </a:rPr>
              <a:t>: the collection of facts stored in the database</a:t>
            </a:r>
          </a:p>
          <a:p>
            <a:r>
              <a:rPr lang="en-US" b="1" dirty="0" smtClean="0">
                <a:ea typeface="ＭＳ Ｐゴシック" charset="-128"/>
              </a:rPr>
              <a:t>People</a:t>
            </a:r>
            <a:r>
              <a:rPr lang="en-US" dirty="0" smtClean="0">
                <a:ea typeface="ＭＳ Ｐゴシック" charset="-128"/>
              </a:rPr>
              <a:t>: all users of the database system</a:t>
            </a:r>
          </a:p>
          <a:p>
            <a:pPr lvl="1"/>
            <a:r>
              <a:rPr lang="en-US" dirty="0" smtClean="0"/>
              <a:t>System and database administrators</a:t>
            </a:r>
          </a:p>
          <a:p>
            <a:pPr lvl="1"/>
            <a:r>
              <a:rPr lang="en-US" dirty="0" smtClean="0"/>
              <a:t>Database designers</a:t>
            </a:r>
          </a:p>
          <a:p>
            <a:pPr lvl="1"/>
            <a:r>
              <a:rPr lang="en-US" dirty="0" smtClean="0"/>
              <a:t>Systems analysts and programmers</a:t>
            </a:r>
          </a:p>
          <a:p>
            <a:pPr lvl="1"/>
            <a:r>
              <a:rPr lang="en-US" dirty="0" smtClean="0"/>
              <a:t>End users</a:t>
            </a:r>
          </a:p>
          <a:p>
            <a:r>
              <a:rPr lang="en-US" b="1" dirty="0" smtClean="0">
                <a:ea typeface="ＭＳ Ｐゴシック" charset="-128"/>
              </a:rPr>
              <a:t>Procedures</a:t>
            </a:r>
            <a:r>
              <a:rPr lang="en-US" dirty="0" smtClean="0">
                <a:ea typeface="ＭＳ Ｐゴシック" charset="-128"/>
              </a:rPr>
              <a:t>: instructions and rules that govern the design and use of the database system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US" smtClean="0">
                <a:ea typeface="ＭＳ Ｐゴシック" charset="-128"/>
              </a:rPr>
              <a:t>The Database System Environment (cont'd.)</a:t>
            </a:r>
          </a:p>
        </p:txBody>
      </p:sp>
      <p:sp>
        <p:nvSpPr>
          <p:cNvPr id="38917"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38916" name="Slide Number Placeholder 4"/>
          <p:cNvSpPr>
            <a:spLocks noGrp="1"/>
          </p:cNvSpPr>
          <p:nvPr>
            <p:ph type="sldNum" sz="quarter" idx="12"/>
          </p:nvPr>
        </p:nvSpPr>
        <p:spPr>
          <a:noFill/>
        </p:spPr>
        <p:txBody>
          <a:bodyPr>
            <a:normAutofit fontScale="85000" lnSpcReduction="20000"/>
          </a:bodyPr>
          <a:lstStyle/>
          <a:p>
            <a:fld id="{DF75A8CC-4C73-4AB7-8D7D-2C3ECC3F90DF}" type="slidenum">
              <a:rPr lang="en-US" smtClean="0">
                <a:ea typeface="ＭＳ Ｐゴシック" charset="-128"/>
              </a:rPr>
              <a:pPr/>
              <a:t>47</a:t>
            </a:fld>
            <a:endParaRPr lang="en-US" smtClean="0">
              <a:ea typeface="ＭＳ Ｐゴシック" charset="-128"/>
            </a:endParaRPr>
          </a:p>
        </p:txBody>
      </p:sp>
      <p:sp>
        <p:nvSpPr>
          <p:cNvPr id="38915" name="Rectangle 3"/>
          <p:cNvSpPr>
            <a:spLocks noGrp="1" noChangeArrowheads="1"/>
          </p:cNvSpPr>
          <p:nvPr>
            <p:ph sz="quarter" idx="1"/>
          </p:nvPr>
        </p:nvSpPr>
        <p:spPr/>
        <p:txBody>
          <a:bodyPr/>
          <a:lstStyle/>
          <a:p>
            <a:r>
              <a:rPr lang="en-US" b="1" smtClean="0">
                <a:ea typeface="ＭＳ Ｐゴシック" charset="-128"/>
              </a:rPr>
              <a:t>Database systems </a:t>
            </a:r>
            <a:r>
              <a:rPr lang="en-US" smtClean="0">
                <a:ea typeface="ＭＳ Ｐゴシック" charset="-128"/>
              </a:rPr>
              <a:t>are</a:t>
            </a:r>
            <a:r>
              <a:rPr lang="en-US" b="1" smtClean="0">
                <a:ea typeface="ＭＳ Ｐゴシック" charset="-128"/>
              </a:rPr>
              <a:t> </a:t>
            </a:r>
            <a:r>
              <a:rPr lang="en-US" smtClean="0">
                <a:ea typeface="ＭＳ Ｐゴシック" charset="-128"/>
              </a:rPr>
              <a:t>created and managed at different levels of complexity</a:t>
            </a:r>
          </a:p>
          <a:p>
            <a:r>
              <a:rPr lang="en-US" smtClean="0">
                <a:ea typeface="ＭＳ Ｐゴシック" charset="-128"/>
              </a:rPr>
              <a:t>Database solutions must be cost-effective as well as tactically and strategically effective</a:t>
            </a:r>
          </a:p>
          <a:p>
            <a:r>
              <a:rPr lang="en-US" smtClean="0">
                <a:ea typeface="ＭＳ Ｐゴシック" charset="-128"/>
              </a:rPr>
              <a:t>Database technology already in use affects selection of a database system</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US" smtClean="0">
                <a:ea typeface="ＭＳ Ｐゴシック" charset="-128"/>
              </a:rPr>
              <a:t>The Database System Environment (cont'd.)</a:t>
            </a:r>
          </a:p>
        </p:txBody>
      </p:sp>
      <p:sp>
        <p:nvSpPr>
          <p:cNvPr id="38917"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38916" name="Slide Number Placeholder 4"/>
          <p:cNvSpPr>
            <a:spLocks noGrp="1"/>
          </p:cNvSpPr>
          <p:nvPr>
            <p:ph type="sldNum" sz="quarter" idx="12"/>
          </p:nvPr>
        </p:nvSpPr>
        <p:spPr>
          <a:noFill/>
        </p:spPr>
        <p:txBody>
          <a:bodyPr>
            <a:normAutofit fontScale="85000" lnSpcReduction="20000"/>
          </a:bodyPr>
          <a:lstStyle/>
          <a:p>
            <a:fld id="{DF75A8CC-4C73-4AB7-8D7D-2C3ECC3F90DF}" type="slidenum">
              <a:rPr lang="en-US" smtClean="0">
                <a:ea typeface="ＭＳ Ｐゴシック" charset="-128"/>
              </a:rPr>
              <a:pPr/>
              <a:t>48</a:t>
            </a:fld>
            <a:endParaRPr lang="en-US" smtClean="0">
              <a:ea typeface="ＭＳ Ｐゴシック" charset="-128"/>
            </a:endParaRPr>
          </a:p>
        </p:txBody>
      </p:sp>
      <p:sp>
        <p:nvSpPr>
          <p:cNvPr id="38915" name="Rectangle 3"/>
          <p:cNvSpPr>
            <a:spLocks noGrp="1" noChangeArrowheads="1"/>
          </p:cNvSpPr>
          <p:nvPr>
            <p:ph sz="quarter" idx="1"/>
          </p:nvPr>
        </p:nvSpPr>
        <p:spPr/>
        <p:txBody>
          <a:bodyPr/>
          <a:lstStyle/>
          <a:p>
            <a:endParaRPr lang="en-US" dirty="0" smtClean="0">
              <a:ea typeface="ＭＳ Ｐゴシック" charset="-128"/>
            </a:endParaRPr>
          </a:p>
        </p:txBody>
      </p:sp>
      <p:sp>
        <p:nvSpPr>
          <p:cNvPr id="10" name="Text Placeholder 9"/>
          <p:cNvSpPr txBox="1">
            <a:spLocks/>
          </p:cNvSpPr>
          <p:nvPr/>
        </p:nvSpPr>
        <p:spPr>
          <a:xfrm>
            <a:off x="609600" y="1752600"/>
            <a:ext cx="3886200" cy="64008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smtClean="0"/>
              <a:t>File Systems</a:t>
            </a:r>
            <a:endParaRPr lang="ms-MY" dirty="0"/>
          </a:p>
        </p:txBody>
      </p:sp>
      <p:sp>
        <p:nvSpPr>
          <p:cNvPr id="11" name="Text Placeholder 11"/>
          <p:cNvSpPr txBox="1">
            <a:spLocks/>
          </p:cNvSpPr>
          <p:nvPr/>
        </p:nvSpPr>
        <p:spPr>
          <a:xfrm>
            <a:off x="4800600" y="1752600"/>
            <a:ext cx="3886200" cy="640080"/>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mtClean="0"/>
              <a:t>DBMS</a:t>
            </a:r>
            <a:endParaRPr lang="ms-MY" dirty="0"/>
          </a:p>
        </p:txBody>
      </p:sp>
      <p:graphicFrame>
        <p:nvGraphicFramePr>
          <p:cNvPr id="12" name="Object 9"/>
          <p:cNvGraphicFramePr>
            <a:graphicFrameLocks noChangeAspect="1"/>
          </p:cNvGraphicFramePr>
          <p:nvPr/>
        </p:nvGraphicFramePr>
        <p:xfrm>
          <a:off x="4800601" y="2438400"/>
          <a:ext cx="3886200" cy="2895600"/>
        </p:xfrm>
        <a:graphic>
          <a:graphicData uri="http://schemas.openxmlformats.org/presentationml/2006/ole">
            <mc:AlternateContent xmlns:mc="http://schemas.openxmlformats.org/markup-compatibility/2006">
              <mc:Choice xmlns:v="urn:schemas-microsoft-com:vml" Requires="v">
                <p:oleObj spid="_x0000_s2109" name="Visio" r:id="rId3" imgW="5856732" imgH="4361688" progId="">
                  <p:embed/>
                </p:oleObj>
              </mc:Choice>
              <mc:Fallback>
                <p:oleObj name="Visio" r:id="rId3" imgW="5856732" imgH="436168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b="18030"/>
                      <a:stretch>
                        <a:fillRect/>
                      </a:stretch>
                    </p:blipFill>
                    <p:spPr bwMode="auto">
                      <a:xfrm>
                        <a:off x="4800601" y="2438400"/>
                        <a:ext cx="38862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0"/>
          <p:cNvGraphicFramePr>
            <a:graphicFrameLocks noChangeAspect="1"/>
          </p:cNvGraphicFramePr>
          <p:nvPr/>
        </p:nvGraphicFramePr>
        <p:xfrm>
          <a:off x="609600" y="2438400"/>
          <a:ext cx="3886200" cy="2895600"/>
        </p:xfrm>
        <a:graphic>
          <a:graphicData uri="http://schemas.openxmlformats.org/presentationml/2006/ole">
            <mc:AlternateContent xmlns:mc="http://schemas.openxmlformats.org/markup-compatibility/2006">
              <mc:Choice xmlns:v="urn:schemas-microsoft-com:vml" Requires="v">
                <p:oleObj spid="_x0000_s2110" name="Visio" r:id="rId5" imgW="5680253" imgH="2673706" progId="">
                  <p:embed/>
                </p:oleObj>
              </mc:Choice>
              <mc:Fallback>
                <p:oleObj name="Visio" r:id="rId5" imgW="5680253" imgH="2673706"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438400"/>
                        <a:ext cx="3886200" cy="28956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6553200" y="3429000"/>
            <a:ext cx="1295400" cy="553998"/>
          </a:xfrm>
          <a:prstGeom prst="rect">
            <a:avLst/>
          </a:prstGeom>
          <a:solidFill>
            <a:srgbClr val="FFC000"/>
          </a:solidFill>
        </p:spPr>
        <p:txBody>
          <a:bodyPr wrap="square" rtlCol="0">
            <a:spAutoFit/>
          </a:bodyPr>
          <a:lstStyle/>
          <a:p>
            <a:pPr algn="ctr">
              <a:spcBef>
                <a:spcPts val="0"/>
              </a:spcBef>
              <a:buNone/>
            </a:pPr>
            <a:r>
              <a:rPr lang="en-US" sz="1000" b="1" dirty="0" smtClean="0">
                <a:solidFill>
                  <a:srgbClr val="FF0000"/>
                </a:solidFill>
              </a:rPr>
              <a:t>Sales application</a:t>
            </a:r>
          </a:p>
          <a:p>
            <a:pPr algn="ctr">
              <a:spcBef>
                <a:spcPts val="0"/>
              </a:spcBef>
              <a:buNone/>
            </a:pPr>
            <a:r>
              <a:rPr lang="en-US" sz="1000" b="1" dirty="0" smtClean="0">
                <a:solidFill>
                  <a:srgbClr val="FF0000"/>
                </a:solidFill>
              </a:rPr>
              <a:t>programs</a:t>
            </a:r>
            <a:endParaRPr lang="ms-MY" sz="1000" b="1" dirty="0">
              <a:solidFill>
                <a:srgbClr val="FF0000"/>
              </a:solidFill>
            </a:endParaRPr>
          </a:p>
        </p:txBody>
      </p:sp>
      <p:sp>
        <p:nvSpPr>
          <p:cNvPr id="15" name="TextBox 14"/>
          <p:cNvSpPr txBox="1"/>
          <p:nvPr/>
        </p:nvSpPr>
        <p:spPr>
          <a:xfrm>
            <a:off x="6553200" y="4660075"/>
            <a:ext cx="1295400" cy="553998"/>
          </a:xfrm>
          <a:prstGeom prst="rect">
            <a:avLst/>
          </a:prstGeom>
          <a:solidFill>
            <a:schemeClr val="accent3">
              <a:lumMod val="60000"/>
              <a:lumOff val="40000"/>
            </a:schemeClr>
          </a:solidFill>
        </p:spPr>
        <p:txBody>
          <a:bodyPr wrap="square" rtlCol="0">
            <a:spAutoFit/>
          </a:bodyPr>
          <a:lstStyle/>
          <a:p>
            <a:pPr algn="ctr">
              <a:spcBef>
                <a:spcPts val="0"/>
              </a:spcBef>
              <a:buNone/>
            </a:pPr>
            <a:r>
              <a:rPr lang="en-US" sz="1000" b="1" dirty="0" smtClean="0">
                <a:solidFill>
                  <a:srgbClr val="FF0000"/>
                </a:solidFill>
              </a:rPr>
              <a:t>Contracts application programs</a:t>
            </a:r>
            <a:endParaRPr lang="ms-MY" sz="1000" b="1" dirty="0">
              <a:solidFill>
                <a:srgbClr val="FF0000"/>
              </a:solidFill>
            </a:endParaRPr>
          </a:p>
        </p:txBody>
      </p:sp>
      <p:sp>
        <p:nvSpPr>
          <p:cNvPr id="16" name="TextBox 15"/>
          <p:cNvSpPr txBox="1"/>
          <p:nvPr/>
        </p:nvSpPr>
        <p:spPr>
          <a:xfrm>
            <a:off x="1612075" y="5086290"/>
            <a:ext cx="2057400" cy="400110"/>
          </a:xfrm>
          <a:prstGeom prst="rect">
            <a:avLst/>
          </a:prstGeom>
          <a:solidFill>
            <a:schemeClr val="accent3">
              <a:lumMod val="60000"/>
              <a:lumOff val="40000"/>
            </a:schemeClr>
          </a:solidFill>
        </p:spPr>
        <p:txBody>
          <a:bodyPr wrap="square" rtlCol="0">
            <a:spAutoFit/>
          </a:bodyPr>
          <a:lstStyle/>
          <a:p>
            <a:pPr algn="ctr">
              <a:spcBef>
                <a:spcPts val="0"/>
              </a:spcBef>
              <a:buNone/>
            </a:pPr>
            <a:r>
              <a:rPr lang="en-US" sz="1000" b="1" dirty="0" smtClean="0">
                <a:solidFill>
                  <a:srgbClr val="FF0000"/>
                </a:solidFill>
              </a:rPr>
              <a:t>Contracts application programs</a:t>
            </a:r>
            <a:endParaRPr lang="ms-MY" sz="1000" b="1" dirty="0">
              <a:solidFill>
                <a:srgbClr val="FF0000"/>
              </a:solidFill>
            </a:endParaRPr>
          </a:p>
        </p:txBody>
      </p:sp>
      <p:sp>
        <p:nvSpPr>
          <p:cNvPr id="17" name="TextBox 16"/>
          <p:cNvSpPr txBox="1"/>
          <p:nvPr/>
        </p:nvSpPr>
        <p:spPr>
          <a:xfrm>
            <a:off x="1552700" y="3617025"/>
            <a:ext cx="2057400" cy="400110"/>
          </a:xfrm>
          <a:prstGeom prst="rect">
            <a:avLst/>
          </a:prstGeom>
          <a:solidFill>
            <a:srgbClr val="FFC000"/>
          </a:solidFill>
        </p:spPr>
        <p:txBody>
          <a:bodyPr wrap="square" rtlCol="0">
            <a:spAutoFit/>
          </a:bodyPr>
          <a:lstStyle/>
          <a:p>
            <a:pPr algn="ctr">
              <a:spcBef>
                <a:spcPts val="0"/>
              </a:spcBef>
              <a:buNone/>
            </a:pPr>
            <a:r>
              <a:rPr lang="en-US" sz="1000" b="1" dirty="0" smtClean="0">
                <a:solidFill>
                  <a:srgbClr val="FF0000"/>
                </a:solidFill>
              </a:rPr>
              <a:t>Sales application</a:t>
            </a:r>
          </a:p>
          <a:p>
            <a:pPr algn="ctr">
              <a:spcBef>
                <a:spcPts val="0"/>
              </a:spcBef>
              <a:buNone/>
            </a:pPr>
            <a:r>
              <a:rPr lang="en-US" sz="1000" b="1" dirty="0" smtClean="0">
                <a:solidFill>
                  <a:srgbClr val="FF0000"/>
                </a:solidFill>
              </a:rPr>
              <a:t>programs</a:t>
            </a:r>
            <a:endParaRPr lang="ms-MY" sz="1000" b="1" dirty="0">
              <a:solidFill>
                <a:srgbClr val="FF0000"/>
              </a:solidFill>
            </a:endParaRPr>
          </a:p>
        </p:txBody>
      </p:sp>
    </p:spTree>
    <p:extLst>
      <p:ext uri="{BB962C8B-B14F-4D97-AF65-F5344CB8AC3E}">
        <p14:creationId xmlns:p14="http://schemas.microsoft.com/office/powerpoint/2010/main" val="40735211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US" smtClean="0">
                <a:ea typeface="ＭＳ Ｐゴシック" charset="-128"/>
              </a:rPr>
              <a:t>The Database System Environment (cont'd.)</a:t>
            </a:r>
          </a:p>
        </p:txBody>
      </p:sp>
      <p:sp>
        <p:nvSpPr>
          <p:cNvPr id="38916" name="Slide Number Placeholder 4"/>
          <p:cNvSpPr>
            <a:spLocks noGrp="1"/>
          </p:cNvSpPr>
          <p:nvPr>
            <p:ph type="sldNum" sz="quarter" idx="12"/>
          </p:nvPr>
        </p:nvSpPr>
        <p:spPr>
          <a:noFill/>
        </p:spPr>
        <p:txBody>
          <a:bodyPr>
            <a:normAutofit fontScale="85000" lnSpcReduction="20000"/>
          </a:bodyPr>
          <a:lstStyle/>
          <a:p>
            <a:fld id="{DF75A8CC-4C73-4AB7-8D7D-2C3ECC3F90DF}" type="slidenum">
              <a:rPr lang="en-US" smtClean="0">
                <a:ea typeface="ＭＳ Ｐゴシック" charset="-128"/>
              </a:rPr>
              <a:pPr/>
              <a:t>49</a:t>
            </a:fld>
            <a:endParaRPr lang="en-US" smtClean="0">
              <a:ea typeface="ＭＳ Ｐゴシック" charset="-128"/>
            </a:endParaRPr>
          </a:p>
        </p:txBody>
      </p:sp>
      <p:sp>
        <p:nvSpPr>
          <p:cNvPr id="38915" name="Rectangle 3"/>
          <p:cNvSpPr>
            <a:spLocks noGrp="1" noChangeArrowheads="1"/>
          </p:cNvSpPr>
          <p:nvPr>
            <p:ph sz="quarter" idx="1"/>
          </p:nvPr>
        </p:nvSpPr>
        <p:spPr/>
        <p:txBody>
          <a:bodyPr/>
          <a:lstStyle/>
          <a:p>
            <a:endParaRPr lang="en-US" dirty="0" smtClean="0">
              <a:ea typeface="ＭＳ Ｐゴシック" charset="-128"/>
            </a:endParaRPr>
          </a:p>
        </p:txBody>
      </p:sp>
      <p:pic>
        <p:nvPicPr>
          <p:cNvPr id="18" name="Picture 12"/>
          <p:cNvPicPr>
            <a:picLocks noChangeAspect="1" noChangeArrowheads="1"/>
          </p:cNvPicPr>
          <p:nvPr/>
        </p:nvPicPr>
        <p:blipFill>
          <a:blip r:embed="rId2" cstate="print">
            <a:grayscl/>
          </a:blip>
          <a:srcRect/>
          <a:stretch>
            <a:fillRect/>
          </a:stretch>
        </p:blipFill>
        <p:spPr bwMode="auto">
          <a:xfrm>
            <a:off x="609600" y="1600200"/>
            <a:ext cx="8153400" cy="4953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9135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ea typeface="ＭＳ Ｐゴシック" charset="-128"/>
              </a:rPr>
              <a:t>Why Databases?</a:t>
            </a:r>
          </a:p>
        </p:txBody>
      </p:sp>
      <p:sp>
        <p:nvSpPr>
          <p:cNvPr id="7173"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7172" name="Slide Number Placeholder 4"/>
          <p:cNvSpPr>
            <a:spLocks noGrp="1"/>
          </p:cNvSpPr>
          <p:nvPr>
            <p:ph type="sldNum" sz="quarter" idx="12"/>
          </p:nvPr>
        </p:nvSpPr>
        <p:spPr>
          <a:noFill/>
        </p:spPr>
        <p:txBody>
          <a:bodyPr>
            <a:normAutofit fontScale="85000" lnSpcReduction="20000"/>
          </a:bodyPr>
          <a:lstStyle/>
          <a:p>
            <a:fld id="{F5314F0A-51D5-47AA-A175-280023615D5E}" type="slidenum">
              <a:rPr lang="en-US" smtClean="0">
                <a:ea typeface="ＭＳ Ｐゴシック" charset="-128"/>
              </a:rPr>
              <a:pPr/>
              <a:t>5</a:t>
            </a:fld>
            <a:endParaRPr lang="en-US" smtClean="0">
              <a:ea typeface="ＭＳ Ｐゴシック" charset="-128"/>
            </a:endParaRPr>
          </a:p>
        </p:txBody>
      </p:sp>
      <p:sp>
        <p:nvSpPr>
          <p:cNvPr id="7171" name="Rectangle 3"/>
          <p:cNvSpPr>
            <a:spLocks noGrp="1" noChangeArrowheads="1"/>
          </p:cNvSpPr>
          <p:nvPr>
            <p:ph sz="quarter" idx="1"/>
          </p:nvPr>
        </p:nvSpPr>
        <p:spPr/>
        <p:txBody>
          <a:bodyPr/>
          <a:lstStyle/>
          <a:p>
            <a:r>
              <a:rPr lang="en-US" dirty="0" smtClean="0">
                <a:ea typeface="ＭＳ Ｐゴシック" charset="-128"/>
              </a:rPr>
              <a:t>Databases solve many of the problems encountered in data management</a:t>
            </a:r>
          </a:p>
          <a:p>
            <a:pPr lvl="1"/>
            <a:r>
              <a:rPr lang="en-US" dirty="0" smtClean="0"/>
              <a:t>Used in almost all modern settings involving data management:</a:t>
            </a:r>
          </a:p>
          <a:p>
            <a:pPr lvl="2"/>
            <a:r>
              <a:rPr lang="en-US" dirty="0" smtClean="0"/>
              <a:t>Business</a:t>
            </a:r>
          </a:p>
          <a:p>
            <a:pPr lvl="2"/>
            <a:r>
              <a:rPr lang="en-US" dirty="0" smtClean="0"/>
              <a:t>Research</a:t>
            </a:r>
          </a:p>
          <a:p>
            <a:pPr lvl="2"/>
            <a:r>
              <a:rPr lang="en-US" dirty="0" smtClean="0"/>
              <a:t>Administration</a:t>
            </a:r>
          </a:p>
          <a:p>
            <a:r>
              <a:rPr lang="en-US" dirty="0" smtClean="0">
                <a:ea typeface="ＭＳ Ｐゴシック" charset="-128"/>
              </a:rPr>
              <a:t>Important to understand </a:t>
            </a:r>
            <a:r>
              <a:rPr lang="en-US" b="1" dirty="0" smtClean="0">
                <a:ea typeface="ＭＳ Ｐゴシック" charset="-128"/>
              </a:rPr>
              <a:t>how databases work </a:t>
            </a:r>
            <a:r>
              <a:rPr lang="en-US" dirty="0" smtClean="0">
                <a:ea typeface="ＭＳ Ｐゴシック" charset="-128"/>
              </a:rPr>
              <a:t>and </a:t>
            </a:r>
            <a:r>
              <a:rPr lang="en-US" b="1" dirty="0" smtClean="0">
                <a:ea typeface="ＭＳ Ｐゴシック" charset="-128"/>
              </a:rPr>
              <a:t>interact with other applications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ea typeface="ＭＳ Ｐゴシック" charset="-128"/>
              </a:rPr>
              <a:t>DBMS Functions</a:t>
            </a:r>
          </a:p>
        </p:txBody>
      </p:sp>
      <p:sp>
        <p:nvSpPr>
          <p:cNvPr id="39941"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39940" name="Slide Number Placeholder 4"/>
          <p:cNvSpPr>
            <a:spLocks noGrp="1"/>
          </p:cNvSpPr>
          <p:nvPr>
            <p:ph type="sldNum" sz="quarter" idx="12"/>
          </p:nvPr>
        </p:nvSpPr>
        <p:spPr>
          <a:noFill/>
        </p:spPr>
        <p:txBody>
          <a:bodyPr>
            <a:normAutofit fontScale="85000" lnSpcReduction="20000"/>
          </a:bodyPr>
          <a:lstStyle/>
          <a:p>
            <a:fld id="{3671DE35-10C1-4E4C-8B11-465AB0826CB7}" type="slidenum">
              <a:rPr lang="en-US" smtClean="0">
                <a:ea typeface="ＭＳ Ｐゴシック" charset="-128"/>
              </a:rPr>
              <a:pPr/>
              <a:t>50</a:t>
            </a:fld>
            <a:endParaRPr lang="en-US" smtClean="0">
              <a:ea typeface="ＭＳ Ｐゴシック" charset="-128"/>
            </a:endParaRPr>
          </a:p>
        </p:txBody>
      </p:sp>
      <p:sp>
        <p:nvSpPr>
          <p:cNvPr id="39939" name="Rectangle 3"/>
          <p:cNvSpPr>
            <a:spLocks noGrp="1" noChangeArrowheads="1"/>
          </p:cNvSpPr>
          <p:nvPr>
            <p:ph sz="quarter" idx="1"/>
          </p:nvPr>
        </p:nvSpPr>
        <p:spPr/>
        <p:txBody>
          <a:bodyPr>
            <a:normAutofit lnSpcReduction="10000"/>
          </a:bodyPr>
          <a:lstStyle/>
          <a:p>
            <a:r>
              <a:rPr lang="en-US" dirty="0" smtClean="0">
                <a:ea typeface="ＭＳ Ｐゴシック" charset="-128"/>
              </a:rPr>
              <a:t>Most functions are transparent to end users</a:t>
            </a:r>
          </a:p>
          <a:p>
            <a:pPr lvl="1"/>
            <a:r>
              <a:rPr lang="en-US" dirty="0" smtClean="0"/>
              <a:t>Can only be achieved through the DBMS</a:t>
            </a:r>
          </a:p>
          <a:p>
            <a:r>
              <a:rPr lang="en-US" b="1" dirty="0" smtClean="0">
                <a:ea typeface="ＭＳ Ｐゴシック" charset="-128"/>
              </a:rPr>
              <a:t>[1] Data dictionary management</a:t>
            </a:r>
          </a:p>
          <a:p>
            <a:pPr lvl="1"/>
            <a:r>
              <a:rPr lang="en-US" dirty="0" smtClean="0"/>
              <a:t>DBMS stores definitions of data elements and relationships (metadata) in a </a:t>
            </a:r>
            <a:r>
              <a:rPr lang="en-US" b="1" dirty="0" smtClean="0"/>
              <a:t>data dictionary</a:t>
            </a:r>
          </a:p>
          <a:p>
            <a:pPr lvl="1"/>
            <a:r>
              <a:rPr lang="en-US" dirty="0" smtClean="0"/>
              <a:t>DBMS looks up required data component structures and relationships</a:t>
            </a:r>
          </a:p>
          <a:p>
            <a:pPr lvl="1"/>
            <a:r>
              <a:rPr lang="en-US" dirty="0" smtClean="0"/>
              <a:t>Changes automatically recorded in the dictionary</a:t>
            </a:r>
          </a:p>
          <a:p>
            <a:pPr lvl="1"/>
            <a:r>
              <a:rPr lang="en-US" dirty="0" smtClean="0"/>
              <a:t>DBMS provides data abstraction and removes structural and data dependency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1"/>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40962" name="Slide Number Placeholder 2"/>
          <p:cNvSpPr>
            <a:spLocks noGrp="1"/>
          </p:cNvSpPr>
          <p:nvPr>
            <p:ph type="sldNum" sz="quarter" idx="12"/>
          </p:nvPr>
        </p:nvSpPr>
        <p:spPr>
          <a:noFill/>
        </p:spPr>
        <p:txBody>
          <a:bodyPr/>
          <a:lstStyle/>
          <a:p>
            <a:fld id="{BDAB125E-E1D4-48AB-9369-7DBE42A95027}" type="slidenum">
              <a:rPr lang="en-US" smtClean="0">
                <a:ea typeface="ＭＳ Ｐゴシック" charset="-128"/>
              </a:rPr>
              <a:pPr/>
              <a:t>51</a:t>
            </a:fld>
            <a:endParaRPr lang="en-US" smtClean="0">
              <a:ea typeface="ＭＳ Ｐゴシック" charset="-128"/>
            </a:endParaRPr>
          </a:p>
        </p:txBody>
      </p:sp>
      <p:pic>
        <p:nvPicPr>
          <p:cNvPr id="40964" name="Picture 6" descr="C:\Documents and Settings\Paul Nagin\My Documents\CHIMBORAZO 09-13-2009\Books\694 Rob DB Systems 9e - Nancy -Marc Cartright\Figures\C7046_01\C7046_01\Fig01-08.bmp"/>
          <p:cNvPicPr>
            <a:picLocks noChangeAspect="1" noChangeArrowheads="1"/>
          </p:cNvPicPr>
          <p:nvPr/>
        </p:nvPicPr>
        <p:blipFill>
          <a:blip r:embed="rId2" cstate="print"/>
          <a:srcRect/>
          <a:stretch>
            <a:fillRect/>
          </a:stretch>
        </p:blipFill>
        <p:spPr bwMode="auto">
          <a:xfrm>
            <a:off x="1143000" y="685800"/>
            <a:ext cx="6629400" cy="535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ea typeface="ＭＳ Ｐゴシック" charset="-128"/>
              </a:rPr>
              <a:t>DBMS Functions (cont'd.)</a:t>
            </a:r>
          </a:p>
        </p:txBody>
      </p:sp>
      <p:sp>
        <p:nvSpPr>
          <p:cNvPr id="41989"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41988" name="Slide Number Placeholder 4"/>
          <p:cNvSpPr>
            <a:spLocks noGrp="1"/>
          </p:cNvSpPr>
          <p:nvPr>
            <p:ph type="sldNum" sz="quarter" idx="12"/>
          </p:nvPr>
        </p:nvSpPr>
        <p:spPr>
          <a:noFill/>
        </p:spPr>
        <p:txBody>
          <a:bodyPr>
            <a:normAutofit fontScale="85000" lnSpcReduction="20000"/>
          </a:bodyPr>
          <a:lstStyle/>
          <a:p>
            <a:fld id="{33554505-85CD-400E-A84B-70598932CC38}" type="slidenum">
              <a:rPr lang="en-US" smtClean="0">
                <a:ea typeface="ＭＳ Ｐゴシック" charset="-128"/>
              </a:rPr>
              <a:pPr/>
              <a:t>52</a:t>
            </a:fld>
            <a:endParaRPr lang="en-US" smtClean="0">
              <a:ea typeface="ＭＳ Ｐゴシック" charset="-128"/>
            </a:endParaRPr>
          </a:p>
        </p:txBody>
      </p:sp>
      <p:sp>
        <p:nvSpPr>
          <p:cNvPr id="41987" name="Rectangle 3"/>
          <p:cNvSpPr>
            <a:spLocks noGrp="1" noChangeArrowheads="1"/>
          </p:cNvSpPr>
          <p:nvPr>
            <p:ph sz="quarter" idx="1"/>
          </p:nvPr>
        </p:nvSpPr>
        <p:spPr/>
        <p:txBody>
          <a:bodyPr/>
          <a:lstStyle/>
          <a:p>
            <a:r>
              <a:rPr lang="en-US" b="1" dirty="0" smtClean="0">
                <a:ea typeface="ＭＳ Ｐゴシック" charset="-128"/>
              </a:rPr>
              <a:t>[2] Data storage management</a:t>
            </a:r>
          </a:p>
          <a:p>
            <a:pPr lvl="1"/>
            <a:r>
              <a:rPr lang="en-US" dirty="0" smtClean="0"/>
              <a:t>DBMS creates and manages complex structures required for data storage</a:t>
            </a:r>
          </a:p>
          <a:p>
            <a:pPr lvl="1"/>
            <a:r>
              <a:rPr lang="en-US" dirty="0" smtClean="0"/>
              <a:t>Also stores related data entry forms, screen definitions, report definitions, etc.</a:t>
            </a:r>
          </a:p>
          <a:p>
            <a:pPr lvl="1"/>
            <a:r>
              <a:rPr lang="en-US" b="1" dirty="0" smtClean="0"/>
              <a:t>Performance tuning</a:t>
            </a:r>
            <a:r>
              <a:rPr lang="en-US" dirty="0" smtClean="0"/>
              <a:t>: activities that make the database perform more efficiently</a:t>
            </a:r>
          </a:p>
          <a:p>
            <a:pPr lvl="1"/>
            <a:r>
              <a:rPr lang="en-US" dirty="0" smtClean="0"/>
              <a:t>DBMS stores the database in multiple physical data files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Footer Placeholder 1"/>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43010" name="Slide Number Placeholder 2"/>
          <p:cNvSpPr>
            <a:spLocks noGrp="1"/>
          </p:cNvSpPr>
          <p:nvPr>
            <p:ph type="sldNum" sz="quarter" idx="12"/>
          </p:nvPr>
        </p:nvSpPr>
        <p:spPr>
          <a:noFill/>
        </p:spPr>
        <p:txBody>
          <a:bodyPr/>
          <a:lstStyle/>
          <a:p>
            <a:fld id="{9FDD12A3-42A6-441C-9939-C461B5D2D052}" type="slidenum">
              <a:rPr lang="en-US" smtClean="0">
                <a:ea typeface="ＭＳ Ｐゴシック" charset="-128"/>
              </a:rPr>
              <a:pPr/>
              <a:t>53</a:t>
            </a:fld>
            <a:endParaRPr lang="en-US" smtClean="0">
              <a:ea typeface="ＭＳ Ｐゴシック" charset="-128"/>
            </a:endParaRPr>
          </a:p>
        </p:txBody>
      </p:sp>
      <p:pic>
        <p:nvPicPr>
          <p:cNvPr id="43012" name="Picture 6" descr="C:\Documents and Settings\Paul Nagin\My Documents\CHIMBORAZO 09-13-2009\Books\694 Rob DB Systems 9e - Nancy -Marc Cartright\Figures\C7046_01\C7046_01\Fig01-09.bmp"/>
          <p:cNvPicPr>
            <a:picLocks noChangeAspect="1" noChangeArrowheads="1"/>
          </p:cNvPicPr>
          <p:nvPr/>
        </p:nvPicPr>
        <p:blipFill>
          <a:blip r:embed="rId2" cstate="print"/>
          <a:srcRect/>
          <a:stretch>
            <a:fillRect/>
          </a:stretch>
        </p:blipFill>
        <p:spPr bwMode="auto">
          <a:xfrm>
            <a:off x="1066800" y="762000"/>
            <a:ext cx="6781800" cy="511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ea typeface="ＭＳ Ｐゴシック" charset="-128"/>
              </a:rPr>
              <a:t>DBMS Functions (cont'd.)</a:t>
            </a:r>
          </a:p>
        </p:txBody>
      </p:sp>
      <p:sp>
        <p:nvSpPr>
          <p:cNvPr id="44037"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44036" name="Slide Number Placeholder 4"/>
          <p:cNvSpPr>
            <a:spLocks noGrp="1"/>
          </p:cNvSpPr>
          <p:nvPr>
            <p:ph type="sldNum" sz="quarter" idx="12"/>
          </p:nvPr>
        </p:nvSpPr>
        <p:spPr>
          <a:noFill/>
        </p:spPr>
        <p:txBody>
          <a:bodyPr>
            <a:normAutofit fontScale="85000" lnSpcReduction="20000"/>
          </a:bodyPr>
          <a:lstStyle/>
          <a:p>
            <a:fld id="{8B791458-99F1-4A4E-8771-CB97E4C4B9E2}" type="slidenum">
              <a:rPr lang="en-US" smtClean="0">
                <a:ea typeface="ＭＳ Ｐゴシック" charset="-128"/>
              </a:rPr>
              <a:pPr/>
              <a:t>54</a:t>
            </a:fld>
            <a:endParaRPr lang="en-US" smtClean="0">
              <a:ea typeface="ＭＳ Ｐゴシック" charset="-128"/>
            </a:endParaRPr>
          </a:p>
        </p:txBody>
      </p:sp>
      <p:sp>
        <p:nvSpPr>
          <p:cNvPr id="44035" name="Rectangle 3"/>
          <p:cNvSpPr>
            <a:spLocks noGrp="1" noChangeArrowheads="1"/>
          </p:cNvSpPr>
          <p:nvPr>
            <p:ph sz="quarter" idx="1"/>
          </p:nvPr>
        </p:nvSpPr>
        <p:spPr/>
        <p:txBody>
          <a:bodyPr>
            <a:normAutofit lnSpcReduction="10000"/>
          </a:bodyPr>
          <a:lstStyle/>
          <a:p>
            <a:r>
              <a:rPr lang="en-US" b="1" dirty="0" smtClean="0">
                <a:ea typeface="ＭＳ Ｐゴシック" charset="-128"/>
              </a:rPr>
              <a:t>[3] Data transformation and presentation</a:t>
            </a:r>
          </a:p>
          <a:p>
            <a:pPr lvl="1"/>
            <a:r>
              <a:rPr lang="en-US" dirty="0" smtClean="0"/>
              <a:t>DBMS transforms data entered to conform to required data structures</a:t>
            </a:r>
          </a:p>
          <a:p>
            <a:pPr lvl="1"/>
            <a:r>
              <a:rPr lang="en-US" dirty="0" smtClean="0"/>
              <a:t>DBMS transforms physically retrieved data to conform to user’s logical expectations</a:t>
            </a:r>
          </a:p>
          <a:p>
            <a:r>
              <a:rPr lang="en-US" b="1" dirty="0" smtClean="0">
                <a:ea typeface="ＭＳ Ｐゴシック" charset="-128"/>
              </a:rPr>
              <a:t>[4] Security management</a:t>
            </a:r>
          </a:p>
          <a:p>
            <a:pPr lvl="1"/>
            <a:r>
              <a:rPr lang="en-US" dirty="0" smtClean="0"/>
              <a:t>DBMS creates a security system that enforces user security and data privacy</a:t>
            </a:r>
          </a:p>
          <a:p>
            <a:pPr lvl="1"/>
            <a:r>
              <a:rPr lang="en-US" dirty="0" smtClean="0"/>
              <a:t>Security rules determine which users can access the database, which items can be accessed, etc.</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ea typeface="ＭＳ Ｐゴシック" charset="-128"/>
              </a:rPr>
              <a:t>DBMS Functions (cont'd.)</a:t>
            </a:r>
          </a:p>
        </p:txBody>
      </p:sp>
      <p:sp>
        <p:nvSpPr>
          <p:cNvPr id="45061"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45060" name="Slide Number Placeholder 4"/>
          <p:cNvSpPr>
            <a:spLocks noGrp="1"/>
          </p:cNvSpPr>
          <p:nvPr>
            <p:ph type="sldNum" sz="quarter" idx="12"/>
          </p:nvPr>
        </p:nvSpPr>
        <p:spPr>
          <a:noFill/>
        </p:spPr>
        <p:txBody>
          <a:bodyPr>
            <a:normAutofit fontScale="85000" lnSpcReduction="20000"/>
          </a:bodyPr>
          <a:lstStyle/>
          <a:p>
            <a:fld id="{7EEA09E0-0677-4A3E-B5CA-CAC56F407292}" type="slidenum">
              <a:rPr lang="en-US" smtClean="0">
                <a:ea typeface="ＭＳ Ｐゴシック" charset="-128"/>
              </a:rPr>
              <a:pPr/>
              <a:t>55</a:t>
            </a:fld>
            <a:endParaRPr lang="en-US" smtClean="0">
              <a:ea typeface="ＭＳ Ｐゴシック" charset="-128"/>
            </a:endParaRPr>
          </a:p>
        </p:txBody>
      </p:sp>
      <p:sp>
        <p:nvSpPr>
          <p:cNvPr id="45059" name="Rectangle 3"/>
          <p:cNvSpPr>
            <a:spLocks noGrp="1" noChangeArrowheads="1"/>
          </p:cNvSpPr>
          <p:nvPr>
            <p:ph sz="quarter" idx="1"/>
          </p:nvPr>
        </p:nvSpPr>
        <p:spPr/>
        <p:txBody>
          <a:bodyPr/>
          <a:lstStyle/>
          <a:p>
            <a:r>
              <a:rPr lang="en-US" b="1" dirty="0" smtClean="0">
                <a:ea typeface="ＭＳ Ｐゴシック" charset="-128"/>
              </a:rPr>
              <a:t>[5] Multiuser access control</a:t>
            </a:r>
          </a:p>
          <a:p>
            <a:pPr lvl="1"/>
            <a:r>
              <a:rPr lang="en-US" dirty="0" smtClean="0"/>
              <a:t>DBMS uses sophisticated algorithms to ensure concurrent access does not affect integrity</a:t>
            </a:r>
          </a:p>
          <a:p>
            <a:r>
              <a:rPr lang="en-US" b="1" dirty="0" smtClean="0">
                <a:ea typeface="ＭＳ Ｐゴシック" charset="-128"/>
              </a:rPr>
              <a:t>[6] Backup and recovery management</a:t>
            </a:r>
          </a:p>
          <a:p>
            <a:pPr lvl="1"/>
            <a:r>
              <a:rPr lang="en-US" dirty="0" smtClean="0"/>
              <a:t>DBMS provides backup and data recovery to ensure data safety and integrity</a:t>
            </a:r>
          </a:p>
          <a:p>
            <a:pPr lvl="1"/>
            <a:r>
              <a:rPr lang="en-US" dirty="0" smtClean="0"/>
              <a:t>Recovery management deals with recovery of database after a failure</a:t>
            </a:r>
          </a:p>
          <a:p>
            <a:pPr lvl="2"/>
            <a:r>
              <a:rPr lang="en-US" dirty="0" smtClean="0"/>
              <a:t>Critical to preserving database’s integrity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ea typeface="ＭＳ Ｐゴシック" charset="-128"/>
              </a:rPr>
              <a:t>DBMS Functions (cont'd.)</a:t>
            </a:r>
          </a:p>
        </p:txBody>
      </p:sp>
      <p:sp>
        <p:nvSpPr>
          <p:cNvPr id="46085"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46084" name="Slide Number Placeholder 4"/>
          <p:cNvSpPr>
            <a:spLocks noGrp="1"/>
          </p:cNvSpPr>
          <p:nvPr>
            <p:ph type="sldNum" sz="quarter" idx="12"/>
          </p:nvPr>
        </p:nvSpPr>
        <p:spPr>
          <a:noFill/>
        </p:spPr>
        <p:txBody>
          <a:bodyPr>
            <a:normAutofit fontScale="85000" lnSpcReduction="20000"/>
          </a:bodyPr>
          <a:lstStyle/>
          <a:p>
            <a:fld id="{02B8E666-A186-4D80-82F9-6813BE2F4409}" type="slidenum">
              <a:rPr lang="en-US" smtClean="0">
                <a:ea typeface="ＭＳ Ｐゴシック" charset="-128"/>
              </a:rPr>
              <a:pPr/>
              <a:t>56</a:t>
            </a:fld>
            <a:endParaRPr lang="en-US" smtClean="0">
              <a:ea typeface="ＭＳ Ｐゴシック" charset="-128"/>
            </a:endParaRPr>
          </a:p>
        </p:txBody>
      </p:sp>
      <p:sp>
        <p:nvSpPr>
          <p:cNvPr id="46083" name="Rectangle 3"/>
          <p:cNvSpPr>
            <a:spLocks noGrp="1" noChangeArrowheads="1"/>
          </p:cNvSpPr>
          <p:nvPr>
            <p:ph sz="quarter" idx="1"/>
          </p:nvPr>
        </p:nvSpPr>
        <p:spPr/>
        <p:txBody>
          <a:bodyPr/>
          <a:lstStyle/>
          <a:p>
            <a:r>
              <a:rPr lang="en-US" b="1" dirty="0" smtClean="0">
                <a:ea typeface="ＭＳ Ｐゴシック" charset="-128"/>
              </a:rPr>
              <a:t>[7] Data integrity management </a:t>
            </a:r>
          </a:p>
          <a:p>
            <a:pPr lvl="1"/>
            <a:r>
              <a:rPr lang="en-US" dirty="0" smtClean="0"/>
              <a:t>DBMS promotes and enforces integrity rules</a:t>
            </a:r>
          </a:p>
          <a:p>
            <a:pPr lvl="2"/>
            <a:r>
              <a:rPr lang="en-US" dirty="0" smtClean="0"/>
              <a:t>Minimizes redundancy</a:t>
            </a:r>
          </a:p>
          <a:p>
            <a:pPr lvl="2"/>
            <a:r>
              <a:rPr lang="en-US" dirty="0" smtClean="0"/>
              <a:t>Maximizes consistency</a:t>
            </a:r>
          </a:p>
          <a:p>
            <a:pPr lvl="1"/>
            <a:r>
              <a:rPr lang="en-US" dirty="0" smtClean="0"/>
              <a:t>Data relationships stored in data dictionary used to enforce data integrity</a:t>
            </a:r>
          </a:p>
          <a:p>
            <a:pPr lvl="1"/>
            <a:r>
              <a:rPr lang="en-US" dirty="0" smtClean="0"/>
              <a:t>Integrity is especially important in transaction-oriented database systems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ea typeface="ＭＳ Ｐゴシック" charset="-128"/>
              </a:rPr>
              <a:t>DBMS Functions (cont'd.)</a:t>
            </a:r>
          </a:p>
        </p:txBody>
      </p:sp>
      <p:sp>
        <p:nvSpPr>
          <p:cNvPr id="47109"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47108" name="Slide Number Placeholder 4"/>
          <p:cNvSpPr>
            <a:spLocks noGrp="1"/>
          </p:cNvSpPr>
          <p:nvPr>
            <p:ph type="sldNum" sz="quarter" idx="12"/>
          </p:nvPr>
        </p:nvSpPr>
        <p:spPr>
          <a:noFill/>
        </p:spPr>
        <p:txBody>
          <a:bodyPr>
            <a:normAutofit fontScale="85000" lnSpcReduction="20000"/>
          </a:bodyPr>
          <a:lstStyle/>
          <a:p>
            <a:fld id="{BF3DF74B-FD0D-406C-AAC1-DC3A865152D6}" type="slidenum">
              <a:rPr lang="en-US" smtClean="0">
                <a:ea typeface="ＭＳ Ｐゴシック" charset="-128"/>
              </a:rPr>
              <a:pPr/>
              <a:t>57</a:t>
            </a:fld>
            <a:endParaRPr lang="en-US" smtClean="0">
              <a:ea typeface="ＭＳ Ｐゴシック" charset="-128"/>
            </a:endParaRPr>
          </a:p>
        </p:txBody>
      </p:sp>
      <p:sp>
        <p:nvSpPr>
          <p:cNvPr id="47107" name="Rectangle 3"/>
          <p:cNvSpPr>
            <a:spLocks noGrp="1" noChangeArrowheads="1"/>
          </p:cNvSpPr>
          <p:nvPr>
            <p:ph sz="quarter" idx="1"/>
          </p:nvPr>
        </p:nvSpPr>
        <p:spPr/>
        <p:txBody>
          <a:bodyPr/>
          <a:lstStyle/>
          <a:p>
            <a:r>
              <a:rPr lang="en-US" b="1" dirty="0" smtClean="0">
                <a:ea typeface="ＭＳ Ｐゴシック" charset="-128"/>
              </a:rPr>
              <a:t>[8] Database access languages and application programming interfaces</a:t>
            </a:r>
          </a:p>
          <a:p>
            <a:pPr lvl="1"/>
            <a:r>
              <a:rPr lang="en-US" dirty="0" smtClean="0"/>
              <a:t>DBMS provides access through a query language</a:t>
            </a:r>
          </a:p>
          <a:p>
            <a:pPr lvl="1"/>
            <a:r>
              <a:rPr lang="en-US" b="1" dirty="0" smtClean="0"/>
              <a:t>Query language </a:t>
            </a:r>
            <a:r>
              <a:rPr lang="en-US" dirty="0" smtClean="0"/>
              <a:t>is a nonprocedural language</a:t>
            </a:r>
          </a:p>
          <a:p>
            <a:pPr lvl="1"/>
            <a:r>
              <a:rPr lang="en-US" b="1" dirty="0" smtClean="0"/>
              <a:t>Structured Query Language (SQL) </a:t>
            </a:r>
            <a:r>
              <a:rPr lang="en-US" dirty="0" smtClean="0"/>
              <a:t>is the de facto query language </a:t>
            </a:r>
          </a:p>
          <a:p>
            <a:pPr lvl="2"/>
            <a:r>
              <a:rPr lang="en-US" dirty="0" smtClean="0"/>
              <a:t>Standard supported by majority of DBMS vendors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ea typeface="ＭＳ Ｐゴシック" charset="-128"/>
              </a:rPr>
              <a:t>DBMS Functions (cont'd.)</a:t>
            </a:r>
          </a:p>
        </p:txBody>
      </p:sp>
      <p:sp>
        <p:nvSpPr>
          <p:cNvPr id="48133"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48132" name="Slide Number Placeholder 4"/>
          <p:cNvSpPr>
            <a:spLocks noGrp="1"/>
          </p:cNvSpPr>
          <p:nvPr>
            <p:ph type="sldNum" sz="quarter" idx="12"/>
          </p:nvPr>
        </p:nvSpPr>
        <p:spPr>
          <a:noFill/>
        </p:spPr>
        <p:txBody>
          <a:bodyPr>
            <a:normAutofit fontScale="85000" lnSpcReduction="20000"/>
          </a:bodyPr>
          <a:lstStyle/>
          <a:p>
            <a:fld id="{024D5563-791B-4D14-B9B1-08B3C32B4561}" type="slidenum">
              <a:rPr lang="en-US" smtClean="0">
                <a:ea typeface="ＭＳ Ｐゴシック" charset="-128"/>
              </a:rPr>
              <a:pPr/>
              <a:t>58</a:t>
            </a:fld>
            <a:endParaRPr lang="en-US" smtClean="0">
              <a:ea typeface="ＭＳ Ｐゴシック" charset="-128"/>
            </a:endParaRPr>
          </a:p>
        </p:txBody>
      </p:sp>
      <p:sp>
        <p:nvSpPr>
          <p:cNvPr id="48131" name="Rectangle 3"/>
          <p:cNvSpPr>
            <a:spLocks noGrp="1" noChangeArrowheads="1"/>
          </p:cNvSpPr>
          <p:nvPr>
            <p:ph sz="quarter" idx="1"/>
          </p:nvPr>
        </p:nvSpPr>
        <p:spPr/>
        <p:txBody>
          <a:bodyPr/>
          <a:lstStyle/>
          <a:p>
            <a:r>
              <a:rPr lang="en-US" b="1" dirty="0" smtClean="0">
                <a:ea typeface="ＭＳ Ｐゴシック" charset="-128"/>
              </a:rPr>
              <a:t>[9] Database communication interfaces</a:t>
            </a:r>
          </a:p>
          <a:p>
            <a:pPr lvl="1"/>
            <a:r>
              <a:rPr lang="en-US" dirty="0" smtClean="0"/>
              <a:t>Current DBMSs accept end-user requests via multiple different network environments</a:t>
            </a:r>
          </a:p>
          <a:p>
            <a:pPr lvl="1"/>
            <a:r>
              <a:rPr lang="en-US" dirty="0" smtClean="0"/>
              <a:t>Communications accomplished in several ways:</a:t>
            </a:r>
          </a:p>
          <a:p>
            <a:pPr lvl="2"/>
            <a:r>
              <a:rPr lang="en-US" dirty="0" smtClean="0"/>
              <a:t>End users generate answers to queries by filling in screen forms through Web browser</a:t>
            </a:r>
          </a:p>
          <a:p>
            <a:pPr lvl="2"/>
            <a:r>
              <a:rPr lang="en-US" dirty="0" smtClean="0"/>
              <a:t>DBMS automatically publishes predefined reports on a Web site</a:t>
            </a:r>
          </a:p>
          <a:p>
            <a:pPr lvl="2"/>
            <a:r>
              <a:rPr lang="en-US" dirty="0" smtClean="0"/>
              <a:t>DBMS connects to third-party systems to distribute information via e-mail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smtClean="0">
                <a:ea typeface="ＭＳ Ｐゴシック" charset="-128"/>
              </a:rPr>
              <a:t>Managing the Database System: </a:t>
            </a:r>
            <a:br>
              <a:rPr lang="en-US" smtClean="0">
                <a:ea typeface="ＭＳ Ｐゴシック" charset="-128"/>
              </a:rPr>
            </a:br>
            <a:r>
              <a:rPr lang="en-US" smtClean="0">
                <a:ea typeface="ＭＳ Ｐゴシック" charset="-128"/>
              </a:rPr>
              <a:t>A Shift in Focus</a:t>
            </a:r>
          </a:p>
        </p:txBody>
      </p:sp>
      <p:sp>
        <p:nvSpPr>
          <p:cNvPr id="49157"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49156" name="Slide Number Placeholder 4"/>
          <p:cNvSpPr>
            <a:spLocks noGrp="1"/>
          </p:cNvSpPr>
          <p:nvPr>
            <p:ph type="sldNum" sz="quarter" idx="12"/>
          </p:nvPr>
        </p:nvSpPr>
        <p:spPr>
          <a:noFill/>
        </p:spPr>
        <p:txBody>
          <a:bodyPr>
            <a:normAutofit fontScale="85000" lnSpcReduction="20000"/>
          </a:bodyPr>
          <a:lstStyle/>
          <a:p>
            <a:fld id="{45CF739E-AF18-49D7-8570-1465DE6AB01D}" type="slidenum">
              <a:rPr lang="en-US" smtClean="0">
                <a:ea typeface="ＭＳ Ｐゴシック" charset="-128"/>
              </a:rPr>
              <a:pPr/>
              <a:t>59</a:t>
            </a:fld>
            <a:endParaRPr lang="en-US" smtClean="0">
              <a:ea typeface="ＭＳ Ｐゴシック" charset="-128"/>
            </a:endParaRPr>
          </a:p>
        </p:txBody>
      </p:sp>
      <p:sp>
        <p:nvSpPr>
          <p:cNvPr id="49155" name="Rectangle 3"/>
          <p:cNvSpPr>
            <a:spLocks noGrp="1" noChangeArrowheads="1"/>
          </p:cNvSpPr>
          <p:nvPr>
            <p:ph sz="quarter" idx="1"/>
          </p:nvPr>
        </p:nvSpPr>
        <p:spPr/>
        <p:txBody>
          <a:bodyPr/>
          <a:lstStyle/>
          <a:p>
            <a:r>
              <a:rPr lang="en-US" dirty="0" smtClean="0">
                <a:ea typeface="ＭＳ Ｐゴシック" charset="-128"/>
              </a:rPr>
              <a:t>Database system provides a framework in which strict procedures and standards enforced</a:t>
            </a:r>
          </a:p>
          <a:p>
            <a:pPr lvl="1"/>
            <a:r>
              <a:rPr lang="en-US" b="1" dirty="0" smtClean="0"/>
              <a:t>Role of human changes </a:t>
            </a:r>
            <a:r>
              <a:rPr lang="en-US" dirty="0" smtClean="0"/>
              <a:t>from programming to managing organization’s resources</a:t>
            </a:r>
          </a:p>
          <a:p>
            <a:r>
              <a:rPr lang="en-US" dirty="0" smtClean="0">
                <a:ea typeface="ＭＳ Ｐゴシック" charset="-128"/>
              </a:rPr>
              <a:t>Database system enables more </a:t>
            </a:r>
            <a:r>
              <a:rPr lang="en-US" b="1" dirty="0" smtClean="0">
                <a:ea typeface="ＭＳ Ｐゴシック" charset="-128"/>
              </a:rPr>
              <a:t>sophisticated use of the data</a:t>
            </a:r>
            <a:r>
              <a:rPr lang="en-US" dirty="0" smtClean="0">
                <a:ea typeface="ＭＳ Ｐゴシック" charset="-128"/>
              </a:rPr>
              <a:t> </a:t>
            </a:r>
          </a:p>
          <a:p>
            <a:r>
              <a:rPr lang="en-US" dirty="0" smtClean="0">
                <a:ea typeface="ＭＳ Ｐゴシック" charset="-128"/>
              </a:rPr>
              <a:t>Data structures created within the database and their relationships determine effectiveness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ea typeface="ＭＳ Ｐゴシック" charset="-128"/>
              </a:rPr>
              <a:t>Data vs. Information</a:t>
            </a:r>
          </a:p>
        </p:txBody>
      </p:sp>
      <p:sp>
        <p:nvSpPr>
          <p:cNvPr id="8197"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8196" name="Slide Number Placeholder 4"/>
          <p:cNvSpPr>
            <a:spLocks noGrp="1"/>
          </p:cNvSpPr>
          <p:nvPr>
            <p:ph type="sldNum" sz="quarter" idx="12"/>
          </p:nvPr>
        </p:nvSpPr>
        <p:spPr>
          <a:noFill/>
        </p:spPr>
        <p:txBody>
          <a:bodyPr>
            <a:normAutofit fontScale="85000" lnSpcReduction="20000"/>
          </a:bodyPr>
          <a:lstStyle/>
          <a:p>
            <a:fld id="{B51ABE5C-99D5-477B-8F12-474D97A6E96C}" type="slidenum">
              <a:rPr lang="en-US" smtClean="0">
                <a:ea typeface="ＭＳ Ｐゴシック" charset="-128"/>
              </a:rPr>
              <a:pPr/>
              <a:t>6</a:t>
            </a:fld>
            <a:endParaRPr lang="en-US" smtClean="0">
              <a:ea typeface="ＭＳ Ｐゴシック" charset="-128"/>
            </a:endParaRPr>
          </a:p>
        </p:txBody>
      </p:sp>
      <p:pic>
        <p:nvPicPr>
          <p:cNvPr id="8" name="Content Placeholder 7" descr="knowledge1.jpg"/>
          <p:cNvPicPr>
            <a:picLocks noGrp="1" noChangeAspect="1"/>
          </p:cNvPicPr>
          <p:nvPr>
            <p:ph sz="quarter" idx="1"/>
          </p:nvPr>
        </p:nvPicPr>
        <p:blipFill>
          <a:blip r:embed="rId2" cstate="print"/>
          <a:stretch>
            <a:fillRect/>
          </a:stretch>
        </p:blipFill>
        <p:spPr>
          <a:xfrm>
            <a:off x="762000" y="1676400"/>
            <a:ext cx="7013575" cy="4634460"/>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US" smtClean="0">
                <a:ea typeface="ＭＳ Ｐゴシック" charset="-128"/>
              </a:rPr>
              <a:t>Managing the Database System: </a:t>
            </a:r>
            <a:br>
              <a:rPr lang="en-US" smtClean="0">
                <a:ea typeface="ＭＳ Ｐゴシック" charset="-128"/>
              </a:rPr>
            </a:br>
            <a:r>
              <a:rPr lang="en-US" smtClean="0">
                <a:ea typeface="ＭＳ Ｐゴシック" charset="-128"/>
              </a:rPr>
              <a:t>A Shift in Focus (cont'd.)</a:t>
            </a:r>
          </a:p>
        </p:txBody>
      </p:sp>
      <p:sp>
        <p:nvSpPr>
          <p:cNvPr id="50181"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50180" name="Slide Number Placeholder 4"/>
          <p:cNvSpPr>
            <a:spLocks noGrp="1"/>
          </p:cNvSpPr>
          <p:nvPr>
            <p:ph type="sldNum" sz="quarter" idx="12"/>
          </p:nvPr>
        </p:nvSpPr>
        <p:spPr>
          <a:noFill/>
        </p:spPr>
        <p:txBody>
          <a:bodyPr>
            <a:normAutofit fontScale="85000" lnSpcReduction="20000"/>
          </a:bodyPr>
          <a:lstStyle/>
          <a:p>
            <a:fld id="{A7C97ED8-767F-4E6D-8C25-1F716CA5BCE9}" type="slidenum">
              <a:rPr lang="en-US" smtClean="0">
                <a:ea typeface="ＭＳ Ｐゴシック" charset="-128"/>
              </a:rPr>
              <a:pPr/>
              <a:t>60</a:t>
            </a:fld>
            <a:endParaRPr lang="en-US" smtClean="0">
              <a:ea typeface="ＭＳ Ｐゴシック" charset="-128"/>
            </a:endParaRPr>
          </a:p>
        </p:txBody>
      </p:sp>
      <p:sp>
        <p:nvSpPr>
          <p:cNvPr id="50179" name="Rectangle 3"/>
          <p:cNvSpPr>
            <a:spLocks noGrp="1" noChangeArrowheads="1"/>
          </p:cNvSpPr>
          <p:nvPr>
            <p:ph sz="quarter" idx="1"/>
          </p:nvPr>
        </p:nvSpPr>
        <p:spPr/>
        <p:txBody>
          <a:bodyPr/>
          <a:lstStyle/>
          <a:p>
            <a:r>
              <a:rPr lang="en-US" dirty="0" smtClean="0">
                <a:ea typeface="ＭＳ Ｐゴシック" charset="-128"/>
              </a:rPr>
              <a:t>Disadvantages of database systems:</a:t>
            </a:r>
          </a:p>
          <a:p>
            <a:pPr lvl="1"/>
            <a:r>
              <a:rPr lang="en-US" b="1" dirty="0" smtClean="0"/>
              <a:t>Increased costs</a:t>
            </a:r>
            <a:r>
              <a:rPr lang="en-US" dirty="0" smtClean="0"/>
              <a:t>: hardware, software</a:t>
            </a:r>
          </a:p>
          <a:p>
            <a:pPr lvl="1"/>
            <a:r>
              <a:rPr lang="en-US" b="1" dirty="0" smtClean="0"/>
              <a:t>Management complexity</a:t>
            </a:r>
            <a:r>
              <a:rPr lang="en-US" dirty="0" smtClean="0"/>
              <a:t>: data safety, data security, manage resistance, company’s goals, </a:t>
            </a:r>
            <a:r>
              <a:rPr lang="en-US" dirty="0" err="1" smtClean="0"/>
              <a:t>etc</a:t>
            </a:r>
            <a:endParaRPr lang="en-US" dirty="0" smtClean="0"/>
          </a:p>
          <a:p>
            <a:pPr lvl="1"/>
            <a:r>
              <a:rPr lang="en-US" b="1" dirty="0" smtClean="0"/>
              <a:t>Maintaining currency</a:t>
            </a:r>
            <a:r>
              <a:rPr lang="en-US" dirty="0" smtClean="0"/>
              <a:t>: keep your system up-to-date</a:t>
            </a:r>
          </a:p>
          <a:p>
            <a:pPr lvl="1"/>
            <a:r>
              <a:rPr lang="en-US" b="1" dirty="0" smtClean="0"/>
              <a:t>Vendor dependence</a:t>
            </a:r>
          </a:p>
          <a:p>
            <a:pPr lvl="1"/>
            <a:r>
              <a:rPr lang="en-US" b="1" dirty="0" smtClean="0"/>
              <a:t>Frequent upgrade/replacement cycles</a:t>
            </a:r>
            <a:r>
              <a:rPr lang="en-US" dirty="0" smtClean="0"/>
              <a:t>: upgrading cost, training, compatibility issues,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ea typeface="ＭＳ Ｐゴシック" charset="-128"/>
              </a:rPr>
              <a:t>Summary</a:t>
            </a:r>
          </a:p>
        </p:txBody>
      </p:sp>
      <p:sp>
        <p:nvSpPr>
          <p:cNvPr id="51205"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51204" name="Slide Number Placeholder 4"/>
          <p:cNvSpPr>
            <a:spLocks noGrp="1"/>
          </p:cNvSpPr>
          <p:nvPr>
            <p:ph type="sldNum" sz="quarter" idx="12"/>
          </p:nvPr>
        </p:nvSpPr>
        <p:spPr>
          <a:noFill/>
        </p:spPr>
        <p:txBody>
          <a:bodyPr>
            <a:normAutofit fontScale="85000" lnSpcReduction="20000"/>
          </a:bodyPr>
          <a:lstStyle/>
          <a:p>
            <a:fld id="{81943E43-3865-493A-BCC7-AD865BA09F4A}" type="slidenum">
              <a:rPr lang="en-US" smtClean="0">
                <a:ea typeface="ＭＳ Ｐゴシック" charset="-128"/>
              </a:rPr>
              <a:pPr/>
              <a:t>61</a:t>
            </a:fld>
            <a:endParaRPr lang="en-US" smtClean="0">
              <a:ea typeface="ＭＳ Ｐゴシック" charset="-128"/>
            </a:endParaRPr>
          </a:p>
        </p:txBody>
      </p:sp>
      <p:sp>
        <p:nvSpPr>
          <p:cNvPr id="51203" name="Rectangle 3"/>
          <p:cNvSpPr>
            <a:spLocks noGrp="1" noChangeArrowheads="1"/>
          </p:cNvSpPr>
          <p:nvPr>
            <p:ph sz="quarter" idx="1"/>
          </p:nvPr>
        </p:nvSpPr>
        <p:spPr/>
        <p:txBody>
          <a:bodyPr/>
          <a:lstStyle/>
          <a:p>
            <a:r>
              <a:rPr lang="en-US" smtClean="0">
                <a:ea typeface="ＭＳ Ｐゴシック" charset="-128"/>
              </a:rPr>
              <a:t>Data are raw facts</a:t>
            </a:r>
          </a:p>
          <a:p>
            <a:r>
              <a:rPr lang="en-US" smtClean="0">
                <a:ea typeface="ＭＳ Ｐゴシック" charset="-128"/>
              </a:rPr>
              <a:t>Information is the result of processing data to reveal its meaning</a:t>
            </a:r>
          </a:p>
          <a:p>
            <a:r>
              <a:rPr lang="en-US" smtClean="0">
                <a:ea typeface="ＭＳ Ｐゴシック" charset="-128"/>
              </a:rPr>
              <a:t>Accurate, relevant, and timely information is the key to good decision making</a:t>
            </a:r>
          </a:p>
          <a:p>
            <a:r>
              <a:rPr lang="en-US" smtClean="0">
                <a:ea typeface="ＭＳ Ｐゴシック" charset="-128"/>
              </a:rPr>
              <a:t>Data are usually stored in a database</a:t>
            </a:r>
          </a:p>
          <a:p>
            <a:r>
              <a:rPr lang="en-US" smtClean="0">
                <a:ea typeface="ＭＳ Ｐゴシック" charset="-128"/>
              </a:rPr>
              <a:t>DBMS implements a database and manages its contents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ea typeface="ＭＳ Ｐゴシック" charset="-128"/>
              </a:rPr>
              <a:t>Summary (cont'd.)</a:t>
            </a:r>
          </a:p>
        </p:txBody>
      </p:sp>
      <p:sp>
        <p:nvSpPr>
          <p:cNvPr id="52229"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52228" name="Slide Number Placeholder 4"/>
          <p:cNvSpPr>
            <a:spLocks noGrp="1"/>
          </p:cNvSpPr>
          <p:nvPr>
            <p:ph type="sldNum" sz="quarter" idx="12"/>
          </p:nvPr>
        </p:nvSpPr>
        <p:spPr>
          <a:noFill/>
        </p:spPr>
        <p:txBody>
          <a:bodyPr>
            <a:normAutofit fontScale="85000" lnSpcReduction="20000"/>
          </a:bodyPr>
          <a:lstStyle/>
          <a:p>
            <a:fld id="{92FBF4A6-9045-4C7A-949C-402AA9B4795F}" type="slidenum">
              <a:rPr lang="en-US" smtClean="0">
                <a:ea typeface="ＭＳ Ｐゴシック" charset="-128"/>
              </a:rPr>
              <a:pPr/>
              <a:t>62</a:t>
            </a:fld>
            <a:endParaRPr lang="en-US" smtClean="0">
              <a:ea typeface="ＭＳ Ｐゴシック" charset="-128"/>
            </a:endParaRPr>
          </a:p>
        </p:txBody>
      </p:sp>
      <p:sp>
        <p:nvSpPr>
          <p:cNvPr id="52227" name="Rectangle 3"/>
          <p:cNvSpPr>
            <a:spLocks noGrp="1" noChangeArrowheads="1"/>
          </p:cNvSpPr>
          <p:nvPr>
            <p:ph sz="quarter" idx="1"/>
          </p:nvPr>
        </p:nvSpPr>
        <p:spPr/>
        <p:txBody>
          <a:bodyPr/>
          <a:lstStyle/>
          <a:p>
            <a:r>
              <a:rPr lang="en-US" smtClean="0">
                <a:ea typeface="ＭＳ Ｐゴシック" charset="-128"/>
              </a:rPr>
              <a:t>Metadata is data about data</a:t>
            </a:r>
          </a:p>
          <a:p>
            <a:r>
              <a:rPr lang="en-US" smtClean="0">
                <a:ea typeface="ＭＳ Ｐゴシック" charset="-128"/>
              </a:rPr>
              <a:t>Database design defines the database structure</a:t>
            </a:r>
          </a:p>
          <a:p>
            <a:pPr lvl="1"/>
            <a:r>
              <a:rPr lang="en-US" smtClean="0"/>
              <a:t>Well-designed database facilitates data management and generates valuable information</a:t>
            </a:r>
          </a:p>
          <a:p>
            <a:pPr lvl="1"/>
            <a:r>
              <a:rPr lang="en-US" smtClean="0"/>
              <a:t>Poorly designed database leads to bad decision making and organizational failure</a:t>
            </a:r>
          </a:p>
          <a:p>
            <a:r>
              <a:rPr lang="en-US" smtClean="0">
                <a:ea typeface="ＭＳ Ｐゴシック" charset="-128"/>
              </a:rPr>
              <a:t>Databases evolved from manual and computerized file systems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ea typeface="ＭＳ Ｐゴシック" charset="-128"/>
              </a:rPr>
              <a:t>Summary (cont'd.)</a:t>
            </a:r>
          </a:p>
        </p:txBody>
      </p:sp>
      <p:sp>
        <p:nvSpPr>
          <p:cNvPr id="53253"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53252" name="Slide Number Placeholder 4"/>
          <p:cNvSpPr>
            <a:spLocks noGrp="1"/>
          </p:cNvSpPr>
          <p:nvPr>
            <p:ph type="sldNum" sz="quarter" idx="12"/>
          </p:nvPr>
        </p:nvSpPr>
        <p:spPr>
          <a:noFill/>
        </p:spPr>
        <p:txBody>
          <a:bodyPr>
            <a:normAutofit fontScale="85000" lnSpcReduction="20000"/>
          </a:bodyPr>
          <a:lstStyle/>
          <a:p>
            <a:fld id="{43DBE430-5761-43A7-8686-891DDEED89F5}" type="slidenum">
              <a:rPr lang="en-US" smtClean="0">
                <a:ea typeface="ＭＳ Ｐゴシック" charset="-128"/>
              </a:rPr>
              <a:pPr/>
              <a:t>63</a:t>
            </a:fld>
            <a:endParaRPr lang="en-US" smtClean="0">
              <a:ea typeface="ＭＳ Ｐゴシック" charset="-128"/>
            </a:endParaRPr>
          </a:p>
        </p:txBody>
      </p:sp>
      <p:sp>
        <p:nvSpPr>
          <p:cNvPr id="53251" name="Rectangle 3"/>
          <p:cNvSpPr>
            <a:spLocks noGrp="1" noChangeArrowheads="1"/>
          </p:cNvSpPr>
          <p:nvPr>
            <p:ph sz="quarter" idx="1"/>
          </p:nvPr>
        </p:nvSpPr>
        <p:spPr>
          <a:xfrm>
            <a:off x="533400" y="1524000"/>
            <a:ext cx="8077200" cy="4572000"/>
          </a:xfrm>
        </p:spPr>
        <p:txBody>
          <a:bodyPr/>
          <a:lstStyle/>
          <a:p>
            <a:r>
              <a:rPr lang="en-US" smtClean="0">
                <a:ea typeface="ＭＳ Ｐゴシック" charset="-128"/>
              </a:rPr>
              <a:t>In a file system, data stored in independent files</a:t>
            </a:r>
          </a:p>
          <a:p>
            <a:pPr lvl="1"/>
            <a:r>
              <a:rPr lang="en-US" smtClean="0"/>
              <a:t>Each requires its own management program</a:t>
            </a:r>
          </a:p>
          <a:p>
            <a:r>
              <a:rPr lang="en-US" smtClean="0">
                <a:ea typeface="ＭＳ Ｐゴシック" charset="-128"/>
              </a:rPr>
              <a:t>Some limitations of file system data management:</a:t>
            </a:r>
          </a:p>
          <a:p>
            <a:pPr lvl="1"/>
            <a:r>
              <a:rPr lang="en-US" smtClean="0"/>
              <a:t>Requires extensive programming</a:t>
            </a:r>
          </a:p>
          <a:p>
            <a:pPr lvl="1"/>
            <a:r>
              <a:rPr lang="en-US" smtClean="0"/>
              <a:t>System administration is complex and difficult</a:t>
            </a:r>
          </a:p>
          <a:p>
            <a:pPr lvl="1"/>
            <a:r>
              <a:rPr lang="en-US" smtClean="0"/>
              <a:t>Changing existing structures is difficult</a:t>
            </a:r>
          </a:p>
          <a:p>
            <a:pPr lvl="1"/>
            <a:r>
              <a:rPr lang="en-US" smtClean="0"/>
              <a:t>Security features are likely inadequate</a:t>
            </a:r>
          </a:p>
          <a:p>
            <a:pPr lvl="1"/>
            <a:r>
              <a:rPr lang="en-US" smtClean="0"/>
              <a:t>Independent files tend to contain redundant data</a:t>
            </a:r>
          </a:p>
          <a:p>
            <a:pPr lvl="2"/>
            <a:r>
              <a:rPr lang="en-US" smtClean="0"/>
              <a:t>Structural and data dependency problems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ea typeface="ＭＳ Ｐゴシック" charset="-128"/>
              </a:rPr>
              <a:t>Summary (cont'd.)</a:t>
            </a:r>
          </a:p>
        </p:txBody>
      </p:sp>
      <p:sp>
        <p:nvSpPr>
          <p:cNvPr id="54277"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54276" name="Slide Number Placeholder 4"/>
          <p:cNvSpPr>
            <a:spLocks noGrp="1"/>
          </p:cNvSpPr>
          <p:nvPr>
            <p:ph type="sldNum" sz="quarter" idx="12"/>
          </p:nvPr>
        </p:nvSpPr>
        <p:spPr>
          <a:noFill/>
        </p:spPr>
        <p:txBody>
          <a:bodyPr>
            <a:normAutofit fontScale="85000" lnSpcReduction="20000"/>
          </a:bodyPr>
          <a:lstStyle/>
          <a:p>
            <a:fld id="{876517DE-A228-4217-AA8D-3B9C754B9DE9}" type="slidenum">
              <a:rPr lang="en-US" smtClean="0">
                <a:ea typeface="ＭＳ Ｐゴシック" charset="-128"/>
              </a:rPr>
              <a:pPr/>
              <a:t>64</a:t>
            </a:fld>
            <a:endParaRPr lang="en-US" smtClean="0">
              <a:ea typeface="ＭＳ Ｐゴシック" charset="-128"/>
            </a:endParaRPr>
          </a:p>
        </p:txBody>
      </p:sp>
      <p:sp>
        <p:nvSpPr>
          <p:cNvPr id="54275" name="Rectangle 3"/>
          <p:cNvSpPr>
            <a:spLocks noGrp="1" noChangeArrowheads="1"/>
          </p:cNvSpPr>
          <p:nvPr>
            <p:ph sz="quarter" idx="1"/>
          </p:nvPr>
        </p:nvSpPr>
        <p:spPr/>
        <p:txBody>
          <a:bodyPr/>
          <a:lstStyle/>
          <a:p>
            <a:r>
              <a:rPr lang="en-US" smtClean="0">
                <a:ea typeface="ＭＳ Ｐゴシック" charset="-128"/>
              </a:rPr>
              <a:t>Database management systems were developed to address file system’s inherent weaknesses</a:t>
            </a:r>
          </a:p>
          <a:p>
            <a:r>
              <a:rPr lang="en-US" smtClean="0">
                <a:ea typeface="ＭＳ Ｐゴシック" charset="-128"/>
              </a:rPr>
              <a:t>DBMS present database to end user as single repository</a:t>
            </a:r>
          </a:p>
          <a:p>
            <a:pPr lvl="1"/>
            <a:r>
              <a:rPr lang="en-US" smtClean="0"/>
              <a:t>Promotes data sharing</a:t>
            </a:r>
          </a:p>
          <a:p>
            <a:pPr lvl="1"/>
            <a:r>
              <a:rPr lang="en-US" smtClean="0"/>
              <a:t>Eliminates islands of information</a:t>
            </a:r>
          </a:p>
          <a:p>
            <a:r>
              <a:rPr lang="en-US" smtClean="0">
                <a:ea typeface="ＭＳ Ｐゴシック" charset="-128"/>
              </a:rPr>
              <a:t>DBMS enforces data integrity, eliminates redundancy, and promotes security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ea typeface="ＭＳ Ｐゴシック" charset="-128"/>
              </a:rPr>
              <a:t>Data vs. Information</a:t>
            </a:r>
          </a:p>
        </p:txBody>
      </p:sp>
      <p:sp>
        <p:nvSpPr>
          <p:cNvPr id="8197"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8196" name="Slide Number Placeholder 4"/>
          <p:cNvSpPr>
            <a:spLocks noGrp="1"/>
          </p:cNvSpPr>
          <p:nvPr>
            <p:ph type="sldNum" sz="quarter" idx="12"/>
          </p:nvPr>
        </p:nvSpPr>
        <p:spPr>
          <a:noFill/>
        </p:spPr>
        <p:txBody>
          <a:bodyPr>
            <a:normAutofit fontScale="85000" lnSpcReduction="20000"/>
          </a:bodyPr>
          <a:lstStyle/>
          <a:p>
            <a:fld id="{B51ABE5C-99D5-477B-8F12-474D97A6E96C}" type="slidenum">
              <a:rPr lang="en-US" smtClean="0">
                <a:ea typeface="ＭＳ Ｐゴシック" charset="-128"/>
              </a:rPr>
              <a:pPr/>
              <a:t>7</a:t>
            </a:fld>
            <a:endParaRPr lang="en-US" smtClean="0">
              <a:ea typeface="ＭＳ Ｐゴシック" charset="-128"/>
            </a:endParaRPr>
          </a:p>
        </p:txBody>
      </p:sp>
      <p:sp>
        <p:nvSpPr>
          <p:cNvPr id="8195" name="Rectangle 3"/>
          <p:cNvSpPr>
            <a:spLocks noGrp="1" noChangeArrowheads="1"/>
          </p:cNvSpPr>
          <p:nvPr>
            <p:ph sz="quarter" idx="1"/>
          </p:nvPr>
        </p:nvSpPr>
        <p:spPr/>
        <p:txBody>
          <a:bodyPr/>
          <a:lstStyle/>
          <a:p>
            <a:r>
              <a:rPr lang="en-US" b="1" smtClean="0">
                <a:ea typeface="ＭＳ Ｐゴシック" charset="-128"/>
              </a:rPr>
              <a:t>Data</a:t>
            </a:r>
            <a:r>
              <a:rPr lang="en-US" smtClean="0">
                <a:ea typeface="ＭＳ Ｐゴシック" charset="-128"/>
              </a:rPr>
              <a:t> are raw facts</a:t>
            </a:r>
          </a:p>
          <a:p>
            <a:r>
              <a:rPr lang="en-US" b="1" smtClean="0">
                <a:ea typeface="ＭＳ Ｐゴシック" charset="-128"/>
              </a:rPr>
              <a:t>Information</a:t>
            </a:r>
            <a:r>
              <a:rPr lang="en-US" smtClean="0">
                <a:ea typeface="ＭＳ Ｐゴシック" charset="-128"/>
              </a:rPr>
              <a:t> is the result of processing raw data to reveal meaning</a:t>
            </a:r>
          </a:p>
          <a:p>
            <a:r>
              <a:rPr lang="en-US" smtClean="0">
                <a:ea typeface="ＭＳ Ｐゴシック" charset="-128"/>
              </a:rPr>
              <a:t>Information requires context to reveal meaning</a:t>
            </a:r>
          </a:p>
          <a:p>
            <a:r>
              <a:rPr lang="en-US" smtClean="0">
                <a:ea typeface="ＭＳ Ｐゴシック" charset="-128"/>
              </a:rPr>
              <a:t>Raw data must be formatted for storage, processing, and presentation</a:t>
            </a:r>
          </a:p>
          <a:p>
            <a:r>
              <a:rPr lang="en-US" smtClean="0">
                <a:ea typeface="ＭＳ Ｐゴシック" charset="-128"/>
              </a:rPr>
              <a:t>Data are the foundation of information, which is the bedrock of </a:t>
            </a:r>
            <a:r>
              <a:rPr lang="en-US" b="1" smtClean="0">
                <a:ea typeface="ＭＳ Ｐゴシック" charset="-128"/>
              </a:rPr>
              <a:t>knowledge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ea typeface="ＭＳ Ｐゴシック" charset="-128"/>
              </a:rPr>
              <a:t>Data vs. Information (cont’d.)</a:t>
            </a:r>
          </a:p>
        </p:txBody>
      </p:sp>
      <p:sp>
        <p:nvSpPr>
          <p:cNvPr id="9221"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9220" name="Slide Number Placeholder 4"/>
          <p:cNvSpPr>
            <a:spLocks noGrp="1"/>
          </p:cNvSpPr>
          <p:nvPr>
            <p:ph type="sldNum" sz="quarter" idx="12"/>
          </p:nvPr>
        </p:nvSpPr>
        <p:spPr>
          <a:noFill/>
        </p:spPr>
        <p:txBody>
          <a:bodyPr>
            <a:normAutofit fontScale="85000" lnSpcReduction="20000"/>
          </a:bodyPr>
          <a:lstStyle/>
          <a:p>
            <a:fld id="{0FE337C1-B71F-4B29-9A5B-74B676927CB8}" type="slidenum">
              <a:rPr lang="en-US" smtClean="0">
                <a:ea typeface="ＭＳ Ｐゴシック" charset="-128"/>
              </a:rPr>
              <a:pPr/>
              <a:t>8</a:t>
            </a:fld>
            <a:endParaRPr lang="en-US" smtClean="0">
              <a:ea typeface="ＭＳ Ｐゴシック" charset="-128"/>
            </a:endParaRPr>
          </a:p>
        </p:txBody>
      </p:sp>
      <p:sp>
        <p:nvSpPr>
          <p:cNvPr id="9219" name="Rectangle 3"/>
          <p:cNvSpPr>
            <a:spLocks noGrp="1" noChangeArrowheads="1"/>
          </p:cNvSpPr>
          <p:nvPr>
            <p:ph sz="quarter" idx="1"/>
          </p:nvPr>
        </p:nvSpPr>
        <p:spPr/>
        <p:txBody>
          <a:bodyPr/>
          <a:lstStyle/>
          <a:p>
            <a:r>
              <a:rPr lang="en-US" b="1" dirty="0" smtClean="0">
                <a:ea typeface="ＭＳ Ｐゴシック" charset="-128"/>
              </a:rPr>
              <a:t>Data</a:t>
            </a:r>
            <a:r>
              <a:rPr lang="en-US" dirty="0" smtClean="0">
                <a:ea typeface="ＭＳ Ｐゴシック" charset="-128"/>
              </a:rPr>
              <a:t>: building blocks of information</a:t>
            </a:r>
          </a:p>
          <a:p>
            <a:r>
              <a:rPr lang="en-US" dirty="0" smtClean="0">
                <a:ea typeface="ＭＳ Ｐゴシック" charset="-128"/>
              </a:rPr>
              <a:t>Information produced by processing data</a:t>
            </a:r>
          </a:p>
          <a:p>
            <a:r>
              <a:rPr lang="en-US" dirty="0" smtClean="0">
                <a:ea typeface="ＭＳ Ｐゴシック" charset="-128"/>
              </a:rPr>
              <a:t>Information used to reveal meaning in data</a:t>
            </a:r>
          </a:p>
          <a:p>
            <a:r>
              <a:rPr lang="en-US" dirty="0" smtClean="0">
                <a:ea typeface="ＭＳ Ｐゴシック" charset="-128"/>
              </a:rPr>
              <a:t>Accurate, relevant, timely information is the key to good decision making</a:t>
            </a:r>
          </a:p>
          <a:p>
            <a:r>
              <a:rPr lang="en-US" dirty="0" smtClean="0">
                <a:ea typeface="ＭＳ Ｐゴシック" charset="-128"/>
              </a:rPr>
              <a:t>Good decision making is the key to organizational survival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ea typeface="ＭＳ Ｐゴシック" charset="-128"/>
              </a:rPr>
              <a:t>Data vs. Information (cont’d.)</a:t>
            </a:r>
          </a:p>
        </p:txBody>
      </p:sp>
      <p:sp>
        <p:nvSpPr>
          <p:cNvPr id="9221" name="Footer Placeholder 3"/>
          <p:cNvSpPr>
            <a:spLocks noGrp="1"/>
          </p:cNvSpPr>
          <p:nvPr>
            <p:ph type="ftr" sz="quarter" idx="11"/>
          </p:nvPr>
        </p:nvSpPr>
        <p:spPr>
          <a:noFill/>
        </p:spPr>
        <p:txBody>
          <a:bodyPr/>
          <a:lstStyle/>
          <a:p>
            <a:r>
              <a:rPr lang="en-US" smtClean="0">
                <a:ea typeface="ＭＳ Ｐゴシック" charset="-128"/>
              </a:rPr>
              <a:t>Database Systems, 9th Edition</a:t>
            </a:r>
          </a:p>
        </p:txBody>
      </p:sp>
      <p:sp>
        <p:nvSpPr>
          <p:cNvPr id="9220" name="Slide Number Placeholder 4"/>
          <p:cNvSpPr>
            <a:spLocks noGrp="1"/>
          </p:cNvSpPr>
          <p:nvPr>
            <p:ph type="sldNum" sz="quarter" idx="12"/>
          </p:nvPr>
        </p:nvSpPr>
        <p:spPr>
          <a:noFill/>
        </p:spPr>
        <p:txBody>
          <a:bodyPr>
            <a:normAutofit fontScale="85000" lnSpcReduction="20000"/>
          </a:bodyPr>
          <a:lstStyle/>
          <a:p>
            <a:fld id="{0FE337C1-B71F-4B29-9A5B-74B676927CB8}" type="slidenum">
              <a:rPr lang="en-US" smtClean="0">
                <a:ea typeface="ＭＳ Ｐゴシック" charset="-128"/>
              </a:rPr>
              <a:pPr/>
              <a:t>9</a:t>
            </a:fld>
            <a:endParaRPr lang="en-US" smtClean="0">
              <a:ea typeface="ＭＳ Ｐゴシック" charset="-128"/>
            </a:endParaRPr>
          </a:p>
        </p:txBody>
      </p:sp>
      <p:sp>
        <p:nvSpPr>
          <p:cNvPr id="9219" name="Rectangle 3"/>
          <p:cNvSpPr>
            <a:spLocks noGrp="1" noChangeArrowheads="1"/>
          </p:cNvSpPr>
          <p:nvPr>
            <p:ph sz="quarter" idx="1"/>
          </p:nvPr>
        </p:nvSpPr>
        <p:spPr/>
        <p:txBody>
          <a:bodyPr/>
          <a:lstStyle/>
          <a:p>
            <a:r>
              <a:rPr lang="en-US" b="1" dirty="0" smtClean="0">
                <a:ea typeface="ＭＳ Ｐゴシック" charset="-128"/>
              </a:rPr>
              <a:t>Example</a:t>
            </a:r>
            <a:endParaRPr lang="en-US" dirty="0" smtClean="0">
              <a:ea typeface="ＭＳ Ｐゴシック" charset="-128"/>
            </a:endParaRPr>
          </a:p>
        </p:txBody>
      </p:sp>
      <p:pic>
        <p:nvPicPr>
          <p:cNvPr id="6" name="Picture 5" descr="data_symbol.jpg"/>
          <p:cNvPicPr>
            <a:picLocks noChangeAspect="1"/>
          </p:cNvPicPr>
          <p:nvPr/>
        </p:nvPicPr>
        <p:blipFill>
          <a:blip r:embed="rId2" cstate="print"/>
          <a:stretch>
            <a:fillRect/>
          </a:stretch>
        </p:blipFill>
        <p:spPr>
          <a:xfrm>
            <a:off x="1397000" y="2095500"/>
            <a:ext cx="2032000" cy="2095500"/>
          </a:xfrm>
          <a:prstGeom prst="rect">
            <a:avLst/>
          </a:prstGeom>
        </p:spPr>
      </p:pic>
      <p:pic>
        <p:nvPicPr>
          <p:cNvPr id="7" name="Picture 6" descr="info_symbol.jpg"/>
          <p:cNvPicPr>
            <a:picLocks noChangeAspect="1"/>
          </p:cNvPicPr>
          <p:nvPr/>
        </p:nvPicPr>
        <p:blipFill>
          <a:blip r:embed="rId3" cstate="print"/>
          <a:stretch>
            <a:fillRect/>
          </a:stretch>
        </p:blipFill>
        <p:spPr>
          <a:xfrm>
            <a:off x="5410200" y="1981200"/>
            <a:ext cx="2032000" cy="2095500"/>
          </a:xfrm>
          <a:prstGeom prst="rect">
            <a:avLst/>
          </a:prstGeom>
        </p:spPr>
      </p:pic>
      <p:sp>
        <p:nvSpPr>
          <p:cNvPr id="8" name="TextBox 7"/>
          <p:cNvSpPr txBox="1"/>
          <p:nvPr/>
        </p:nvSpPr>
        <p:spPr>
          <a:xfrm>
            <a:off x="609600" y="4419600"/>
            <a:ext cx="7772400" cy="1554272"/>
          </a:xfrm>
          <a:prstGeom prst="rect">
            <a:avLst/>
          </a:prstGeom>
          <a:noFill/>
        </p:spPr>
        <p:txBody>
          <a:bodyPr wrap="square" rtlCol="0">
            <a:spAutoFit/>
          </a:bodyPr>
          <a:lstStyle/>
          <a:p>
            <a:r>
              <a:rPr lang="en-US" sz="2800" b="1" i="1" dirty="0" smtClean="0"/>
              <a:t>the photograph is information. But, what you look like is data</a:t>
            </a:r>
          </a:p>
          <a:p>
            <a:endParaRPr lang="en-US" sz="2800" b="1" i="1" dirty="0" smtClean="0"/>
          </a:p>
          <a:p>
            <a:r>
              <a:rPr lang="en-US" sz="1100" b="1" i="1" dirty="0" smtClean="0"/>
              <a:t>Source: http://www.infogineering.net/data-information-knowledge.htm</a:t>
            </a:r>
            <a:endParaRPr lang="en-US" sz="1100" i="1" dirty="0"/>
          </a:p>
        </p:txBody>
      </p:sp>
      <p:sp>
        <p:nvSpPr>
          <p:cNvPr id="2" name="Right Arrow 1"/>
          <p:cNvSpPr/>
          <p:nvPr/>
        </p:nvSpPr>
        <p:spPr>
          <a:xfrm>
            <a:off x="3886200" y="2895600"/>
            <a:ext cx="990600" cy="68580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2954</Words>
  <Application>Microsoft Office PowerPoint</Application>
  <PresentationFormat>On-screen Show (4:3)</PresentationFormat>
  <Paragraphs>485</Paragraphs>
  <Slides>64</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64</vt:i4>
      </vt:variant>
    </vt:vector>
  </HeadingPairs>
  <TitlesOfParts>
    <vt:vector size="67" baseType="lpstr">
      <vt:lpstr>1_Default Design</vt:lpstr>
      <vt:lpstr>Median</vt:lpstr>
      <vt:lpstr>Visio</vt:lpstr>
      <vt:lpstr>Database Systems:  Design, Implementation, and Management Ninth Edition</vt:lpstr>
      <vt:lpstr>Learning outcomes</vt:lpstr>
      <vt:lpstr>Learning outcomes (cont’d.)</vt:lpstr>
      <vt:lpstr>Introduction</vt:lpstr>
      <vt:lpstr>Why Databases?</vt:lpstr>
      <vt:lpstr>Data vs. Information</vt:lpstr>
      <vt:lpstr>Data vs. Information</vt:lpstr>
      <vt:lpstr>Data vs. Information (cont’d.)</vt:lpstr>
      <vt:lpstr>Data vs. Information (cont’d.)</vt:lpstr>
      <vt:lpstr>Introducing the Database</vt:lpstr>
      <vt:lpstr>Introducing the Database</vt:lpstr>
      <vt:lpstr>Introducing the Database</vt:lpstr>
      <vt:lpstr>Role and Advantages of the DBMS</vt:lpstr>
      <vt:lpstr>PowerPoint Presentation</vt:lpstr>
      <vt:lpstr>Role and Advantages of the DBMS (cont’d.)</vt:lpstr>
      <vt:lpstr>Types of Databases</vt:lpstr>
      <vt:lpstr>Types of Databases</vt:lpstr>
      <vt:lpstr>Types of Databases (cont’d.)</vt:lpstr>
      <vt:lpstr>Types of Databases (cont'd.)</vt:lpstr>
      <vt:lpstr>Types of Databases (cont'd.)</vt:lpstr>
      <vt:lpstr>PowerPoint Presentation</vt:lpstr>
      <vt:lpstr>Why Database Design Is Important</vt:lpstr>
      <vt:lpstr>Evolution of File System Data Processing</vt:lpstr>
      <vt:lpstr>Evolution of File System Data Processing</vt:lpstr>
      <vt:lpstr>Evolution of File System Data Processing</vt:lpstr>
      <vt:lpstr>Evolution of File System Data Processing (cont'd.)</vt:lpstr>
      <vt:lpstr>Evolution of File System Data Processing (cont'd.)</vt:lpstr>
      <vt:lpstr>PowerPoint Presentation</vt:lpstr>
      <vt:lpstr>PowerPoint Presentation</vt:lpstr>
      <vt:lpstr>PowerPoint Presentation</vt:lpstr>
      <vt:lpstr>PowerPoint Presentation</vt:lpstr>
      <vt:lpstr>Problems with File System Data Processing</vt:lpstr>
      <vt:lpstr>Problems with File System Data Processing (cont'd.)</vt:lpstr>
      <vt:lpstr>Structural and Data Dependence</vt:lpstr>
      <vt:lpstr>Structural and Data Dependence (cont'd.)</vt:lpstr>
      <vt:lpstr>Data Redundancy</vt:lpstr>
      <vt:lpstr>Data Redundancy (cont'd.)</vt:lpstr>
      <vt:lpstr>Data Redundancy (cont'd.)</vt:lpstr>
      <vt:lpstr>Data Redundancy (cont'd.)</vt:lpstr>
      <vt:lpstr>Lack of Design and Data-Modeling Skills</vt:lpstr>
      <vt:lpstr>Database Systems</vt:lpstr>
      <vt:lpstr>PowerPoint Presentation</vt:lpstr>
      <vt:lpstr>The Database System Environment</vt:lpstr>
      <vt:lpstr>PowerPoint Presentation</vt:lpstr>
      <vt:lpstr>The Database System Environment (cont'd.)</vt:lpstr>
      <vt:lpstr>The Database System Environment (cont'd.)</vt:lpstr>
      <vt:lpstr>The Database System Environment (cont'd.)</vt:lpstr>
      <vt:lpstr>The Database System Environment (cont'd.)</vt:lpstr>
      <vt:lpstr>The Database System Environment (cont'd.)</vt:lpstr>
      <vt:lpstr>DBMS Functions</vt:lpstr>
      <vt:lpstr>PowerPoint Presentation</vt:lpstr>
      <vt:lpstr>DBMS Functions (cont'd.)</vt:lpstr>
      <vt:lpstr>PowerPoint Presentation</vt:lpstr>
      <vt:lpstr>DBMS Functions (cont'd.)</vt:lpstr>
      <vt:lpstr>DBMS Functions (cont'd.)</vt:lpstr>
      <vt:lpstr>DBMS Functions (cont'd.)</vt:lpstr>
      <vt:lpstr>DBMS Functions (cont'd.)</vt:lpstr>
      <vt:lpstr>DBMS Functions (cont'd.)</vt:lpstr>
      <vt:lpstr>Managing the Database System:  A Shift in Focus</vt:lpstr>
      <vt:lpstr>Managing the Database System:  A Shift in Focus (cont'd.)</vt:lpstr>
      <vt:lpstr>Summary</vt:lpstr>
      <vt:lpstr>Summary (cont'd.)</vt:lpstr>
      <vt:lpstr>Summary (cont'd.)</vt:lpstr>
      <vt:lpstr>Summary (cont'd.)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
  <cp:lastModifiedBy/>
  <cp:revision>462</cp:revision>
  <dcterms:created xsi:type="dcterms:W3CDTF">2009-09-28T17:47:54Z</dcterms:created>
  <dcterms:modified xsi:type="dcterms:W3CDTF">2012-06-13T14:44:13Z</dcterms:modified>
</cp:coreProperties>
</file>